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00" r:id="rId4"/>
    <p:sldMasterId id="2147483701" r:id="rId5"/>
    <p:sldMasterId id="2147483702" r:id="rId6"/>
    <p:sldMasterId id="2147483703"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Lst>
  <p:sldSz cy="5143500" cx="9144000"/>
  <p:notesSz cx="6858000" cy="9144000"/>
  <p:embeddedFontLst>
    <p:embeddedFont>
      <p:font typeface="Open Sans ExtraBold"/>
      <p:bold r:id="rId27"/>
      <p:boldItalic r:id="rId28"/>
    </p:embeddedFont>
    <p:embeddedFont>
      <p:font typeface="Open Sans Medium"/>
      <p:regular r:id="rId29"/>
      <p:bold r:id="rId30"/>
      <p:italic r:id="rId31"/>
      <p:boldItalic r:id="rId32"/>
    </p:embeddedFont>
    <p:embeddedFont>
      <p:font typeface="Crimson Text"/>
      <p:regular r:id="rId33"/>
      <p:bold r:id="rId34"/>
      <p:italic r:id="rId35"/>
      <p:boldItalic r:id="rId36"/>
    </p:embeddedFont>
    <p:embeddedFont>
      <p:font typeface="Open Sans Light"/>
      <p:regular r:id="rId37"/>
      <p:bold r:id="rId38"/>
      <p:italic r:id="rId39"/>
      <p:boldItalic r:id="rId40"/>
    </p:embeddedFont>
    <p:embeddedFont>
      <p:font typeface="Open Sans"/>
      <p:regular r:id="rId41"/>
      <p:bold r:id="rId42"/>
      <p:italic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OpenSansLight-boldItalic.fntdata"/><Relationship Id="rId20" Type="http://schemas.openxmlformats.org/officeDocument/2006/relationships/slide" Target="slides/slide12.xml"/><Relationship Id="rId42" Type="http://schemas.openxmlformats.org/officeDocument/2006/relationships/font" Target="fonts/OpenSans-bold.fntdata"/><Relationship Id="rId41" Type="http://schemas.openxmlformats.org/officeDocument/2006/relationships/font" Target="fonts/OpenSans-regular.fntdata"/><Relationship Id="rId22" Type="http://schemas.openxmlformats.org/officeDocument/2006/relationships/slide" Target="slides/slide14.xml"/><Relationship Id="rId44" Type="http://schemas.openxmlformats.org/officeDocument/2006/relationships/font" Target="fonts/OpenSans-boldItalic.fntdata"/><Relationship Id="rId21" Type="http://schemas.openxmlformats.org/officeDocument/2006/relationships/slide" Target="slides/slide13.xml"/><Relationship Id="rId43" Type="http://schemas.openxmlformats.org/officeDocument/2006/relationships/font" Target="fonts/OpenSans-italic.fntdata"/><Relationship Id="rId24" Type="http://schemas.openxmlformats.org/officeDocument/2006/relationships/slide" Target="slides/slide16.xml"/><Relationship Id="rId23" Type="http://schemas.openxmlformats.org/officeDocument/2006/relationships/slide" Target="slides/slide15.xml"/><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font" Target="fonts/OpenSansExtraBold-boldItalic.fntdata"/><Relationship Id="rId27" Type="http://schemas.openxmlformats.org/officeDocument/2006/relationships/font" Target="fonts/OpenSansExtraBold-bold.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29" Type="http://schemas.openxmlformats.org/officeDocument/2006/relationships/font" Target="fonts/OpenSansMedium-regular.fntdata"/><Relationship Id="rId7" Type="http://schemas.openxmlformats.org/officeDocument/2006/relationships/slideMaster" Target="slideMasters/slideMaster4.xml"/><Relationship Id="rId8" Type="http://schemas.openxmlformats.org/officeDocument/2006/relationships/notesMaster" Target="notesMasters/notesMaster1.xml"/><Relationship Id="rId31" Type="http://schemas.openxmlformats.org/officeDocument/2006/relationships/font" Target="fonts/OpenSansMedium-italic.fntdata"/><Relationship Id="rId30" Type="http://schemas.openxmlformats.org/officeDocument/2006/relationships/font" Target="fonts/OpenSansMedium-bold.fntdata"/><Relationship Id="rId11" Type="http://schemas.openxmlformats.org/officeDocument/2006/relationships/slide" Target="slides/slide3.xml"/><Relationship Id="rId33" Type="http://schemas.openxmlformats.org/officeDocument/2006/relationships/font" Target="fonts/CrimsonText-regular.fntdata"/><Relationship Id="rId10" Type="http://schemas.openxmlformats.org/officeDocument/2006/relationships/slide" Target="slides/slide2.xml"/><Relationship Id="rId32" Type="http://schemas.openxmlformats.org/officeDocument/2006/relationships/font" Target="fonts/OpenSansMedium-boldItalic.fntdata"/><Relationship Id="rId13" Type="http://schemas.openxmlformats.org/officeDocument/2006/relationships/slide" Target="slides/slide5.xml"/><Relationship Id="rId35" Type="http://schemas.openxmlformats.org/officeDocument/2006/relationships/font" Target="fonts/CrimsonText-italic.fntdata"/><Relationship Id="rId12" Type="http://schemas.openxmlformats.org/officeDocument/2006/relationships/slide" Target="slides/slide4.xml"/><Relationship Id="rId34" Type="http://schemas.openxmlformats.org/officeDocument/2006/relationships/font" Target="fonts/CrimsonText-bold.fntdata"/><Relationship Id="rId15" Type="http://schemas.openxmlformats.org/officeDocument/2006/relationships/slide" Target="slides/slide7.xml"/><Relationship Id="rId37" Type="http://schemas.openxmlformats.org/officeDocument/2006/relationships/font" Target="fonts/OpenSansLight-regular.fntdata"/><Relationship Id="rId14" Type="http://schemas.openxmlformats.org/officeDocument/2006/relationships/slide" Target="slides/slide6.xml"/><Relationship Id="rId36" Type="http://schemas.openxmlformats.org/officeDocument/2006/relationships/font" Target="fonts/CrimsonText-boldItalic.fntdata"/><Relationship Id="rId17" Type="http://schemas.openxmlformats.org/officeDocument/2006/relationships/slide" Target="slides/slide9.xml"/><Relationship Id="rId39" Type="http://schemas.openxmlformats.org/officeDocument/2006/relationships/font" Target="fonts/OpenSansLight-italic.fntdata"/><Relationship Id="rId16" Type="http://schemas.openxmlformats.org/officeDocument/2006/relationships/slide" Target="slides/slide8.xml"/><Relationship Id="rId38" Type="http://schemas.openxmlformats.org/officeDocument/2006/relationships/font" Target="fonts/OpenSansLight-bold.fntdata"/><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g21fe87264b5_0_129: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g21fe87264b5_0_129:notes"/>
          <p:cNvSpPr/>
          <p:nvPr>
            <p:ph idx="2" type="sldImg"/>
          </p:nvPr>
        </p:nvSpPr>
        <p:spPr>
          <a:xfrm>
            <a:off x="1714500" y="685800"/>
            <a:ext cx="3429000" cy="34293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2552d7ee228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2552d7ee228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g2552d7ee228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3" name="Google Shape;483;g2552d7ee228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g28d0707e715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0" name="Google Shape;490;g28d0707e715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g21fe87264b5_0_7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7" name="Google Shape;497;g21fe87264b5_0_7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g28d0707e71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4" name="Google Shape;504;g28d0707e71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8" name="Shape 508"/>
        <p:cNvGrpSpPr/>
        <p:nvPr/>
      </p:nvGrpSpPr>
      <p:grpSpPr>
        <a:xfrm>
          <a:off x="0" y="0"/>
          <a:ext cx="0" cy="0"/>
          <a:chOff x="0" y="0"/>
          <a:chExt cx="0" cy="0"/>
        </a:xfrm>
      </p:grpSpPr>
      <p:sp>
        <p:nvSpPr>
          <p:cNvPr id="509" name="Google Shape;509;g28d0707e715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0" name="Google Shape;510;g28d0707e715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 name="Shape 514"/>
        <p:cNvGrpSpPr/>
        <p:nvPr/>
      </p:nvGrpSpPr>
      <p:grpSpPr>
        <a:xfrm>
          <a:off x="0" y="0"/>
          <a:ext cx="0" cy="0"/>
          <a:chOff x="0" y="0"/>
          <a:chExt cx="0" cy="0"/>
        </a:xfrm>
      </p:grpSpPr>
      <p:sp>
        <p:nvSpPr>
          <p:cNvPr id="515" name="Google Shape;515;g28d0707e715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6" name="Google Shape;516;g28d0707e715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0" name="Shape 520"/>
        <p:cNvGrpSpPr/>
        <p:nvPr/>
      </p:nvGrpSpPr>
      <p:grpSpPr>
        <a:xfrm>
          <a:off x="0" y="0"/>
          <a:ext cx="0" cy="0"/>
          <a:chOff x="0" y="0"/>
          <a:chExt cx="0" cy="0"/>
        </a:xfrm>
      </p:grpSpPr>
      <p:sp>
        <p:nvSpPr>
          <p:cNvPr id="521" name="Google Shape;521;g28d0707e715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2" name="Google Shape;522;g28d0707e715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6" name="Shape 526"/>
        <p:cNvGrpSpPr/>
        <p:nvPr/>
      </p:nvGrpSpPr>
      <p:grpSpPr>
        <a:xfrm>
          <a:off x="0" y="0"/>
          <a:ext cx="0" cy="0"/>
          <a:chOff x="0" y="0"/>
          <a:chExt cx="0" cy="0"/>
        </a:xfrm>
      </p:grpSpPr>
      <p:sp>
        <p:nvSpPr>
          <p:cNvPr id="527" name="Google Shape;527;g21fe87264b5_0_91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8" name="Google Shape;528;g21fe87264b5_0_915:notes"/>
          <p:cNvSpPr/>
          <p:nvPr>
            <p:ph idx="2" type="sldImg"/>
          </p:nvPr>
        </p:nvSpPr>
        <p:spPr>
          <a:xfrm>
            <a:off x="1714500" y="685800"/>
            <a:ext cx="3429000" cy="3429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g28d0707e715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2" name="Google Shape;412;g28d0707e715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g22342c1091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9" name="Google Shape;419;g22342c1091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g22342c10917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5" name="Google Shape;425;g22342c10917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g22342c10917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1" name="Google Shape;431;g22342c10917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g21fe87264b5_0_5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7" name="Google Shape;437;g21fe87264b5_0_5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g21fe87264b5_0_54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44" name="Google Shape;444;g21fe87264b5_0_547:notes"/>
          <p:cNvSpPr/>
          <p:nvPr>
            <p:ph idx="2" type="sldImg"/>
          </p:nvPr>
        </p:nvSpPr>
        <p:spPr>
          <a:xfrm>
            <a:off x="1714500" y="685800"/>
            <a:ext cx="3429000" cy="3429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g21fe87264b5_0_6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3" name="Google Shape;463;g21fe87264b5_0_6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g21fe87264b5_0_1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0" name="Google Shape;470;g21fe87264b5_0_1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openxmlformats.org/officeDocument/2006/relationships/image" Target="../media/image6.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openxmlformats.org/officeDocument/2006/relationships/image" Target="../media/image6.png"/><Relationship Id="rId4" Type="http://schemas.openxmlformats.org/officeDocument/2006/relationships/image" Target="../media/image2.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openxmlformats.org/officeDocument/2006/relationships/image" Target="../media/image6.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openxmlformats.org/officeDocument/2006/relationships/image" Target="../media/image6.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openxmlformats.org/officeDocument/2006/relationships/image" Target="../media/image9.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openxmlformats.org/officeDocument/2006/relationships/image" Target="../media/image6.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 Id="rId3" Type="http://schemas.openxmlformats.org/officeDocument/2006/relationships/image" Target="../media/image6.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png"/><Relationship Id="rId3" Type="http://schemas.openxmlformats.org/officeDocument/2006/relationships/image" Target="../media/image17.pn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png"/><Relationship Id="rId3" Type="http://schemas.openxmlformats.org/officeDocument/2006/relationships/image" Target="../media/image17.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7.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54" name="Shape 54"/>
        <p:cNvGrpSpPr/>
        <p:nvPr/>
      </p:nvGrpSpPr>
      <p:grpSpPr>
        <a:xfrm>
          <a:off x="0" y="0"/>
          <a:ext cx="0" cy="0"/>
          <a:chOff x="0" y="0"/>
          <a:chExt cx="0" cy="0"/>
        </a:xfrm>
      </p:grpSpPr>
      <p:pic>
        <p:nvPicPr>
          <p:cNvPr descr="Picture 6" id="55" name="Google Shape;55;p14"/>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56" name="Google Shape;56;p14"/>
          <p:cNvSpPr/>
          <p:nvPr/>
        </p:nvSpPr>
        <p:spPr>
          <a:xfrm>
            <a:off x="3729625" y="0"/>
            <a:ext cx="5414400" cy="5143500"/>
          </a:xfrm>
          <a:prstGeom prst="rect">
            <a:avLst/>
          </a:prstGeom>
          <a:solidFill>
            <a:srgbClr val="F2F2F2"/>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cxnSp>
        <p:nvCxnSpPr>
          <p:cNvPr id="57" name="Google Shape;57;p14"/>
          <p:cNvCxnSpPr/>
          <p:nvPr/>
        </p:nvCxnSpPr>
        <p:spPr>
          <a:xfrm>
            <a:off x="4332173" y="2808962"/>
            <a:ext cx="4265400" cy="0"/>
          </a:xfrm>
          <a:prstGeom prst="straightConnector1">
            <a:avLst/>
          </a:prstGeom>
          <a:noFill/>
          <a:ln cap="flat" cmpd="sng" w="12700">
            <a:solidFill>
              <a:srgbClr val="A5A5A5"/>
            </a:solidFill>
            <a:prstDash val="solid"/>
            <a:miter lim="800000"/>
            <a:headEnd len="sm" w="sm" type="none"/>
            <a:tailEnd len="sm" w="sm" type="none"/>
          </a:ln>
        </p:spPr>
      </p:cxnSp>
      <p:sp>
        <p:nvSpPr>
          <p:cNvPr id="58" name="Google Shape;58;p14"/>
          <p:cNvSpPr txBox="1"/>
          <p:nvPr>
            <p:ph idx="1" type="body"/>
          </p:nvPr>
        </p:nvSpPr>
        <p:spPr>
          <a:xfrm>
            <a:off x="4299347" y="1713310"/>
            <a:ext cx="4298100" cy="9003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23850" lvl="4" marL="2286000" rtl="0" algn="l">
              <a:lnSpc>
                <a:spcPct val="90000"/>
              </a:lnSpc>
              <a:spcBef>
                <a:spcPts val="800"/>
              </a:spcBef>
              <a:spcAft>
                <a:spcPts val="0"/>
              </a:spcAft>
              <a:buClr>
                <a:srgbClr val="5D5D5D"/>
              </a:buClr>
              <a:buSzPts val="15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59" name="Google Shape;59;p14"/>
          <p:cNvSpPr txBox="1"/>
          <p:nvPr>
            <p:ph idx="2" type="body"/>
          </p:nvPr>
        </p:nvSpPr>
        <p:spPr>
          <a:xfrm>
            <a:off x="4341019" y="3020102"/>
            <a:ext cx="2452800" cy="2535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5D5D5D"/>
              </a:buClr>
              <a:buSzPts val="1200"/>
              <a:buNone/>
              <a:defRPr b="1" sz="1200" cap="none">
                <a:solidFill>
                  <a:srgbClr val="5D5D5D"/>
                </a:solidFill>
                <a:latin typeface="Open Sans"/>
                <a:ea typeface="Open Sans"/>
                <a:cs typeface="Open Sans"/>
                <a:sym typeface="Open Sans"/>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60" name="Google Shape;60;p14"/>
          <p:cNvSpPr txBox="1"/>
          <p:nvPr>
            <p:ph idx="3" type="body"/>
          </p:nvPr>
        </p:nvSpPr>
        <p:spPr>
          <a:xfrm>
            <a:off x="4336418" y="3336808"/>
            <a:ext cx="4444800" cy="484800"/>
          </a:xfrm>
          <a:prstGeom prst="rect">
            <a:avLst/>
          </a:prstGeom>
          <a:noFill/>
          <a:ln>
            <a:noFill/>
          </a:ln>
        </p:spPr>
        <p:txBody>
          <a:bodyPr anchorCtr="0" anchor="t" bIns="34275" lIns="34275" spcFirstLastPara="1" rIns="34275" wrap="square" tIns="34275">
            <a:noAutofit/>
          </a:bodyPr>
          <a:lstStyle>
            <a:lvl1pPr indent="-228600" lvl="0" marL="457200" rtl="0" algn="l">
              <a:lnSpc>
                <a:spcPct val="100000"/>
              </a:lnSpc>
              <a:spcBef>
                <a:spcPts val="0"/>
              </a:spcBef>
              <a:spcAft>
                <a:spcPts val="0"/>
              </a:spcAft>
              <a:buClr>
                <a:srgbClr val="5D5D5D"/>
              </a:buClr>
              <a:buSzPts val="1400"/>
              <a:buNone/>
              <a:defRPr sz="1400">
                <a:solidFill>
                  <a:srgbClr val="5D5D5D"/>
                </a:solidFill>
                <a:latin typeface="Open Sans"/>
                <a:ea typeface="Open Sans"/>
                <a:cs typeface="Open Sans"/>
                <a:sym typeface="Open Sans"/>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pic>
        <p:nvPicPr>
          <p:cNvPr id="61" name="Google Shape;61;p14"/>
          <p:cNvPicPr preferRelativeResize="0"/>
          <p:nvPr/>
        </p:nvPicPr>
        <p:blipFill rotWithShape="1">
          <a:blip r:embed="rId3">
            <a:alphaModFix/>
          </a:blip>
          <a:srcRect b="0" l="0" r="0" t="0"/>
          <a:stretch/>
        </p:blipFill>
        <p:spPr>
          <a:xfrm>
            <a:off x="1729817" y="1703777"/>
            <a:ext cx="2055947" cy="1819291"/>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Slide">
  <p:cSld name="Agenda Slide">
    <p:spTree>
      <p:nvGrpSpPr>
        <p:cNvPr id="62" name="Shape 62"/>
        <p:cNvGrpSpPr/>
        <p:nvPr/>
      </p:nvGrpSpPr>
      <p:grpSpPr>
        <a:xfrm>
          <a:off x="0" y="0"/>
          <a:ext cx="0" cy="0"/>
          <a:chOff x="0" y="0"/>
          <a:chExt cx="0" cy="0"/>
        </a:xfrm>
      </p:grpSpPr>
      <p:pic>
        <p:nvPicPr>
          <p:cNvPr descr="Picture 6" id="63" name="Google Shape;63;p15"/>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64" name="Google Shape;64;p15"/>
          <p:cNvSpPr/>
          <p:nvPr/>
        </p:nvSpPr>
        <p:spPr>
          <a:xfrm>
            <a:off x="441542" y="441543"/>
            <a:ext cx="8260800" cy="4260300"/>
          </a:xfrm>
          <a:prstGeom prst="rect">
            <a:avLst/>
          </a:prstGeom>
          <a:solidFill>
            <a:srgbClr val="F2F2F2"/>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cxnSp>
        <p:nvCxnSpPr>
          <p:cNvPr id="65" name="Google Shape;65;p15"/>
          <p:cNvCxnSpPr/>
          <p:nvPr/>
        </p:nvCxnSpPr>
        <p:spPr>
          <a:xfrm>
            <a:off x="1318364" y="1526845"/>
            <a:ext cx="6404100" cy="0"/>
          </a:xfrm>
          <a:prstGeom prst="straightConnector1">
            <a:avLst/>
          </a:prstGeom>
          <a:noFill/>
          <a:ln cap="flat" cmpd="sng" w="12700">
            <a:solidFill>
              <a:srgbClr val="A5A5A5"/>
            </a:solidFill>
            <a:prstDash val="solid"/>
            <a:miter lim="800000"/>
            <a:headEnd len="sm" w="sm" type="none"/>
            <a:tailEnd len="sm" w="sm" type="none"/>
          </a:ln>
        </p:spPr>
      </p:cxnSp>
      <p:sp>
        <p:nvSpPr>
          <p:cNvPr id="66" name="Google Shape;66;p15"/>
          <p:cNvSpPr txBox="1"/>
          <p:nvPr>
            <p:ph idx="1" type="body"/>
          </p:nvPr>
        </p:nvSpPr>
        <p:spPr>
          <a:xfrm>
            <a:off x="1290638" y="1828800"/>
            <a:ext cx="6431700" cy="2102700"/>
          </a:xfrm>
          <a:prstGeom prst="rect">
            <a:avLst/>
          </a:prstGeom>
          <a:noFill/>
          <a:ln>
            <a:noFill/>
          </a:ln>
        </p:spPr>
        <p:txBody>
          <a:bodyPr anchorCtr="0" anchor="t" bIns="34275" lIns="34275" spcFirstLastPara="1" rIns="34275" wrap="square" tIns="34275">
            <a:normAutofit/>
          </a:bodyPr>
          <a:lstStyle>
            <a:lvl1pPr indent="-342900" lvl="0" marL="457200" rtl="0" algn="l">
              <a:lnSpc>
                <a:spcPct val="150000"/>
              </a:lnSpc>
              <a:spcBef>
                <a:spcPts val="0"/>
              </a:spcBef>
              <a:spcAft>
                <a:spcPts val="0"/>
              </a:spcAft>
              <a:buClr>
                <a:srgbClr val="5D5D5D"/>
              </a:buClr>
              <a:buSzPts val="1800"/>
              <a:buFont typeface="Open Sans ExtraBold"/>
              <a:buAutoNum type="arabicPeriod"/>
              <a:defRPr sz="1800">
                <a:solidFill>
                  <a:srgbClr val="5D5D5D"/>
                </a:solidFill>
                <a:latin typeface="Open Sans"/>
                <a:ea typeface="Open Sans"/>
                <a:cs typeface="Open Sans"/>
                <a:sym typeface="Open Sans"/>
              </a:defRPr>
            </a:lvl1pPr>
            <a:lvl2pPr indent="-342900" lvl="1" marL="914400" rtl="0" algn="l">
              <a:lnSpc>
                <a:spcPct val="150000"/>
              </a:lnSpc>
              <a:spcBef>
                <a:spcPts val="800"/>
              </a:spcBef>
              <a:spcAft>
                <a:spcPts val="0"/>
              </a:spcAft>
              <a:buClr>
                <a:srgbClr val="828282"/>
              </a:buClr>
              <a:buSzPts val="1800"/>
              <a:buFont typeface="Open Sans ExtraBold"/>
              <a:buAutoNum type="arabicPeriod"/>
              <a:defRPr sz="1800">
                <a:solidFill>
                  <a:srgbClr val="828282"/>
                </a:solidFill>
                <a:latin typeface="Open Sans"/>
                <a:ea typeface="Open Sans"/>
                <a:cs typeface="Open Sans"/>
                <a:sym typeface="Open Sans"/>
              </a:defRPr>
            </a:lvl2pPr>
            <a:lvl3pPr indent="-342900" lvl="2" marL="1371600" rtl="0" algn="l">
              <a:lnSpc>
                <a:spcPct val="150000"/>
              </a:lnSpc>
              <a:spcBef>
                <a:spcPts val="800"/>
              </a:spcBef>
              <a:spcAft>
                <a:spcPts val="0"/>
              </a:spcAft>
              <a:buClr>
                <a:srgbClr val="828282"/>
              </a:buClr>
              <a:buSzPts val="1800"/>
              <a:buFont typeface="Open Sans ExtraBold"/>
              <a:buAutoNum type="arabicPeriod"/>
              <a:defRPr sz="1800">
                <a:solidFill>
                  <a:srgbClr val="828282"/>
                </a:solidFill>
                <a:latin typeface="Open Sans"/>
                <a:ea typeface="Open Sans"/>
                <a:cs typeface="Open Sans"/>
                <a:sym typeface="Open Sans"/>
              </a:defRPr>
            </a:lvl3pPr>
            <a:lvl4pPr indent="-342900" lvl="3" marL="1828800" rtl="0" algn="l">
              <a:lnSpc>
                <a:spcPct val="150000"/>
              </a:lnSpc>
              <a:spcBef>
                <a:spcPts val="800"/>
              </a:spcBef>
              <a:spcAft>
                <a:spcPts val="0"/>
              </a:spcAft>
              <a:buClr>
                <a:srgbClr val="828282"/>
              </a:buClr>
              <a:buSzPts val="1800"/>
              <a:buFont typeface="Open Sans ExtraBold"/>
              <a:buAutoNum type="arabicPeriod"/>
              <a:defRPr sz="1800">
                <a:solidFill>
                  <a:srgbClr val="828282"/>
                </a:solidFill>
                <a:latin typeface="Open Sans"/>
                <a:ea typeface="Open Sans"/>
                <a:cs typeface="Open Sans"/>
                <a:sym typeface="Open Sans"/>
              </a:defRPr>
            </a:lvl4pPr>
            <a:lvl5pPr indent="-342900" lvl="4" marL="2286000" rtl="0" algn="l">
              <a:lnSpc>
                <a:spcPct val="150000"/>
              </a:lnSpc>
              <a:spcBef>
                <a:spcPts val="800"/>
              </a:spcBef>
              <a:spcAft>
                <a:spcPts val="0"/>
              </a:spcAft>
              <a:buClr>
                <a:srgbClr val="828282"/>
              </a:buClr>
              <a:buSzPts val="1800"/>
              <a:buFont typeface="Open Sans ExtraBold"/>
              <a:buAutoNum type="arabicPeriod"/>
              <a:defRPr sz="1800">
                <a:solidFill>
                  <a:srgbClr val="828282"/>
                </a:solidFill>
                <a:latin typeface="Open Sans"/>
                <a:ea typeface="Open Sans"/>
                <a:cs typeface="Open Sans"/>
                <a:sym typeface="Open Sans"/>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67" name="Google Shape;67;p15"/>
          <p:cNvSpPr txBox="1"/>
          <p:nvPr/>
        </p:nvSpPr>
        <p:spPr>
          <a:xfrm>
            <a:off x="1365338" y="915710"/>
            <a:ext cx="4412400" cy="4848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5D5D5D"/>
              </a:buClr>
              <a:buSzPts val="2700"/>
              <a:buFont typeface="Open Sans Light"/>
              <a:buNone/>
            </a:pPr>
            <a:r>
              <a:rPr b="0" i="0" lang="en" sz="2700" u="none" cap="none" strike="noStrike">
                <a:solidFill>
                  <a:srgbClr val="5D5D5D"/>
                </a:solidFill>
                <a:latin typeface="Open Sans Light"/>
                <a:ea typeface="Open Sans Light"/>
                <a:cs typeface="Open Sans Light"/>
                <a:sym typeface="Open Sans Light"/>
              </a:rPr>
              <a:t>Agenda</a:t>
            </a:r>
            <a:endParaRPr b="0" i="0" sz="2700" u="none" cap="none" strike="noStrike">
              <a:solidFill>
                <a:srgbClr val="5D5D5D"/>
              </a:solidFill>
              <a:latin typeface="Open Sans Light"/>
              <a:ea typeface="Open Sans Light"/>
              <a:cs typeface="Open Sans Light"/>
              <a:sym typeface="Open Sans Light"/>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p:cSld name="Section Title">
    <p:spTree>
      <p:nvGrpSpPr>
        <p:cNvPr id="68" name="Shape 68"/>
        <p:cNvGrpSpPr/>
        <p:nvPr/>
      </p:nvGrpSpPr>
      <p:grpSpPr>
        <a:xfrm>
          <a:off x="0" y="0"/>
          <a:ext cx="0" cy="0"/>
          <a:chOff x="0" y="0"/>
          <a:chExt cx="0" cy="0"/>
        </a:xfrm>
      </p:grpSpPr>
      <p:pic>
        <p:nvPicPr>
          <p:cNvPr descr="Picture 6" id="69" name="Google Shape;69;p16"/>
          <p:cNvPicPr preferRelativeResize="0"/>
          <p:nvPr/>
        </p:nvPicPr>
        <p:blipFill rotWithShape="1">
          <a:blip r:embed="rId2">
            <a:alphaModFix/>
          </a:blip>
          <a:srcRect b="0" l="0" r="0" t="0"/>
          <a:stretch/>
        </p:blipFill>
        <p:spPr>
          <a:xfrm>
            <a:off x="0" y="0"/>
            <a:ext cx="9144000" cy="5143500"/>
          </a:xfrm>
          <a:prstGeom prst="rect">
            <a:avLst/>
          </a:prstGeom>
          <a:noFill/>
          <a:ln>
            <a:noFill/>
          </a:ln>
        </p:spPr>
      </p:pic>
      <p:pic>
        <p:nvPicPr>
          <p:cNvPr id="70" name="Google Shape;70;p16"/>
          <p:cNvPicPr preferRelativeResize="0"/>
          <p:nvPr/>
        </p:nvPicPr>
        <p:blipFill rotWithShape="1">
          <a:blip r:embed="rId3">
            <a:alphaModFix/>
          </a:blip>
          <a:srcRect b="0" l="0" r="0" t="0"/>
          <a:stretch/>
        </p:blipFill>
        <p:spPr>
          <a:xfrm>
            <a:off x="6738588" y="4781811"/>
            <a:ext cx="2158020" cy="189716"/>
          </a:xfrm>
          <a:prstGeom prst="rect">
            <a:avLst/>
          </a:prstGeom>
          <a:noFill/>
          <a:ln>
            <a:noFill/>
          </a:ln>
        </p:spPr>
      </p:pic>
      <p:sp>
        <p:nvSpPr>
          <p:cNvPr id="71" name="Google Shape;71;p16"/>
          <p:cNvSpPr txBox="1"/>
          <p:nvPr>
            <p:ph idx="1" type="body"/>
          </p:nvPr>
        </p:nvSpPr>
        <p:spPr>
          <a:xfrm>
            <a:off x="2365772" y="2283619"/>
            <a:ext cx="4412400" cy="576300"/>
          </a:xfrm>
          <a:prstGeom prst="rect">
            <a:avLst/>
          </a:prstGeom>
          <a:noFill/>
          <a:ln>
            <a:noFill/>
          </a:ln>
        </p:spPr>
        <p:txBody>
          <a:bodyPr anchorCtr="0" anchor="ctr" bIns="34275" lIns="34275" spcFirstLastPara="1" rIns="34275" wrap="square" tIns="34275">
            <a:noAutofit/>
          </a:bodyPr>
          <a:lstStyle>
            <a:lvl1pPr indent="-228600" lvl="0" marL="457200" rtl="0" algn="ctr">
              <a:lnSpc>
                <a:spcPct val="100000"/>
              </a:lnSpc>
              <a:spcBef>
                <a:spcPts val="0"/>
              </a:spcBef>
              <a:spcAft>
                <a:spcPts val="0"/>
              </a:spcAft>
              <a:buClr>
                <a:schemeClr val="lt1"/>
              </a:buClr>
              <a:buSzPts val="3300"/>
              <a:buNone/>
              <a:defRPr sz="3300">
                <a:solidFill>
                  <a:schemeClr val="lt1"/>
                </a:solidFill>
              </a:defRPr>
            </a:lvl1pPr>
            <a:lvl2pPr indent="-438150" lvl="1" marL="914400" rtl="0" algn="l">
              <a:lnSpc>
                <a:spcPct val="90000"/>
              </a:lnSpc>
              <a:spcBef>
                <a:spcPts val="800"/>
              </a:spcBef>
              <a:spcAft>
                <a:spcPts val="0"/>
              </a:spcAft>
              <a:buClr>
                <a:srgbClr val="5D5D5D"/>
              </a:buClr>
              <a:buSzPts val="3300"/>
              <a:buChar char="•"/>
              <a:defRPr sz="3300"/>
            </a:lvl2pPr>
            <a:lvl3pPr indent="-438150" lvl="2" marL="1371600" rtl="0" algn="l">
              <a:lnSpc>
                <a:spcPct val="90000"/>
              </a:lnSpc>
              <a:spcBef>
                <a:spcPts val="800"/>
              </a:spcBef>
              <a:spcAft>
                <a:spcPts val="0"/>
              </a:spcAft>
              <a:buClr>
                <a:srgbClr val="5D5D5D"/>
              </a:buClr>
              <a:buSzPts val="3300"/>
              <a:buChar char="•"/>
              <a:defRPr sz="3300"/>
            </a:lvl3pPr>
            <a:lvl4pPr indent="-438150" lvl="3" marL="1828800" rtl="0" algn="l">
              <a:lnSpc>
                <a:spcPct val="90000"/>
              </a:lnSpc>
              <a:spcBef>
                <a:spcPts val="800"/>
              </a:spcBef>
              <a:spcAft>
                <a:spcPts val="0"/>
              </a:spcAft>
              <a:buClr>
                <a:srgbClr val="5D5D5D"/>
              </a:buClr>
              <a:buSzPts val="3300"/>
              <a:buChar char="•"/>
              <a:defRPr sz="3300"/>
            </a:lvl4pPr>
            <a:lvl5pPr indent="-438150" lvl="4" marL="2286000" rtl="0" algn="l">
              <a:lnSpc>
                <a:spcPct val="90000"/>
              </a:lnSpc>
              <a:spcBef>
                <a:spcPts val="800"/>
              </a:spcBef>
              <a:spcAft>
                <a:spcPts val="0"/>
              </a:spcAft>
              <a:buClr>
                <a:srgbClr val="5D5D5D"/>
              </a:buClr>
              <a:buSzPts val="3300"/>
              <a:buChar char="•"/>
              <a:defRPr sz="3300"/>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Slide Photo">
  <p:cSld name="Full-Slide Photo">
    <p:spTree>
      <p:nvGrpSpPr>
        <p:cNvPr id="72" name="Shape 72"/>
        <p:cNvGrpSpPr/>
        <p:nvPr/>
      </p:nvGrpSpPr>
      <p:grpSpPr>
        <a:xfrm>
          <a:off x="0" y="0"/>
          <a:ext cx="0" cy="0"/>
          <a:chOff x="0" y="0"/>
          <a:chExt cx="0" cy="0"/>
        </a:xfrm>
      </p:grpSpPr>
      <p:sp>
        <p:nvSpPr>
          <p:cNvPr id="73" name="Google Shape;73;p17"/>
          <p:cNvSpPr/>
          <p:nvPr>
            <p:ph idx="2" type="pic"/>
          </p:nvPr>
        </p:nvSpPr>
        <p:spPr>
          <a:xfrm>
            <a:off x="0" y="0"/>
            <a:ext cx="9144000" cy="5143500"/>
          </a:xfrm>
          <a:prstGeom prst="rect">
            <a:avLst/>
          </a:prstGeom>
          <a:noFill/>
          <a:ln>
            <a:noFill/>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ed List">
  <p:cSld name="Bulleted List">
    <p:spTree>
      <p:nvGrpSpPr>
        <p:cNvPr id="74" name="Shape 74"/>
        <p:cNvGrpSpPr/>
        <p:nvPr/>
      </p:nvGrpSpPr>
      <p:grpSpPr>
        <a:xfrm>
          <a:off x="0" y="0"/>
          <a:ext cx="0" cy="0"/>
          <a:chOff x="0" y="0"/>
          <a:chExt cx="0" cy="0"/>
        </a:xfrm>
      </p:grpSpPr>
      <p:pic>
        <p:nvPicPr>
          <p:cNvPr descr="Picture 6" id="75" name="Google Shape;75;p18"/>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76" name="Google Shape;76;p18"/>
          <p:cNvSpPr/>
          <p:nvPr/>
        </p:nvSpPr>
        <p:spPr>
          <a:xfrm>
            <a:off x="864296" y="0"/>
            <a:ext cx="8279700" cy="5143500"/>
          </a:xfrm>
          <a:prstGeom prst="rect">
            <a:avLst/>
          </a:prstGeom>
          <a:solidFill>
            <a:schemeClr val="lt1"/>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77" name="Google Shape;77;p18"/>
          <p:cNvSpPr txBox="1"/>
          <p:nvPr>
            <p:ph idx="12" type="sldNum"/>
          </p:nvPr>
        </p:nvSpPr>
        <p:spPr>
          <a:xfrm>
            <a:off x="1751676" y="4746371"/>
            <a:ext cx="262800" cy="253800"/>
          </a:xfrm>
          <a:prstGeom prst="rect">
            <a:avLst/>
          </a:prstGeom>
          <a:noFill/>
          <a:ln>
            <a:noFill/>
          </a:ln>
        </p:spPr>
        <p:txBody>
          <a:bodyPr anchorCtr="0" anchor="ctr" bIns="34275" lIns="34275" spcFirstLastPara="1" rIns="34275" wrap="square" tIns="34275">
            <a:spAutoFit/>
          </a:bodyPr>
          <a:lstStyle>
            <a:lvl1pPr indent="0" lvl="0"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cxnSp>
        <p:nvCxnSpPr>
          <p:cNvPr id="78" name="Google Shape;78;p18"/>
          <p:cNvCxnSpPr/>
          <p:nvPr/>
        </p:nvCxnSpPr>
        <p:spPr>
          <a:xfrm>
            <a:off x="1788091" y="1501329"/>
            <a:ext cx="6882900" cy="0"/>
          </a:xfrm>
          <a:prstGeom prst="straightConnector1">
            <a:avLst/>
          </a:prstGeom>
          <a:noFill/>
          <a:ln cap="flat" cmpd="sng" w="12700">
            <a:solidFill>
              <a:srgbClr val="A5A5A5"/>
            </a:solidFill>
            <a:prstDash val="solid"/>
            <a:miter lim="800000"/>
            <a:headEnd len="sm" w="sm" type="none"/>
            <a:tailEnd len="sm" w="sm" type="none"/>
          </a:ln>
        </p:spPr>
      </p:cxnSp>
      <p:pic>
        <p:nvPicPr>
          <p:cNvPr id="79" name="Google Shape;79;p18"/>
          <p:cNvPicPr preferRelativeResize="0"/>
          <p:nvPr/>
        </p:nvPicPr>
        <p:blipFill rotWithShape="1">
          <a:blip r:embed="rId3">
            <a:alphaModFix/>
          </a:blip>
          <a:srcRect b="0" l="0" r="0" t="0"/>
          <a:stretch/>
        </p:blipFill>
        <p:spPr>
          <a:xfrm>
            <a:off x="6738588" y="4781811"/>
            <a:ext cx="2158020" cy="189716"/>
          </a:xfrm>
          <a:prstGeom prst="rect">
            <a:avLst/>
          </a:prstGeom>
          <a:noFill/>
          <a:ln>
            <a:noFill/>
          </a:ln>
        </p:spPr>
      </p:pic>
      <p:sp>
        <p:nvSpPr>
          <p:cNvPr id="80" name="Google Shape;80;p18"/>
          <p:cNvSpPr txBox="1"/>
          <p:nvPr>
            <p:ph idx="1" type="body"/>
          </p:nvPr>
        </p:nvSpPr>
        <p:spPr>
          <a:xfrm>
            <a:off x="1788319" y="867966"/>
            <a:ext cx="4412400" cy="4848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81" name="Google Shape;81;p18"/>
          <p:cNvSpPr txBox="1"/>
          <p:nvPr>
            <p:ph idx="2" type="body"/>
          </p:nvPr>
        </p:nvSpPr>
        <p:spPr>
          <a:xfrm>
            <a:off x="1795463" y="1901428"/>
            <a:ext cx="5112600" cy="2300400"/>
          </a:xfrm>
          <a:prstGeom prst="rect">
            <a:avLst/>
          </a:prstGeom>
          <a:noFill/>
          <a:ln>
            <a:noFill/>
          </a:ln>
        </p:spPr>
        <p:txBody>
          <a:bodyPr anchorCtr="0" anchor="t" bIns="34275" lIns="34275" spcFirstLastPara="1" rIns="34275" wrap="square" tIns="34275">
            <a:normAutofit/>
          </a:bodyPr>
          <a:lstStyle>
            <a:lvl1pPr indent="-323850" lvl="0" marL="457200" rtl="0" algn="l">
              <a:lnSpc>
                <a:spcPct val="100000"/>
              </a:lnSpc>
              <a:spcBef>
                <a:spcPts val="0"/>
              </a:spcBef>
              <a:spcAft>
                <a:spcPts val="0"/>
              </a:spcAft>
              <a:buClr>
                <a:srgbClr val="5D5D5D"/>
              </a:buClr>
              <a:buSzPts val="1500"/>
              <a:buChar char="•"/>
              <a:defRPr>
                <a:solidFill>
                  <a:srgbClr val="5D5D5D"/>
                </a:solidFill>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82" name="Google Shape;82;p18"/>
          <p:cNvSpPr txBox="1"/>
          <p:nvPr>
            <p:ph idx="3" type="body"/>
          </p:nvPr>
        </p:nvSpPr>
        <p:spPr>
          <a:xfrm>
            <a:off x="2031206" y="4756547"/>
            <a:ext cx="4326000" cy="207300"/>
          </a:xfrm>
          <a:prstGeom prst="rect">
            <a:avLst/>
          </a:prstGeom>
          <a:noFill/>
          <a:ln>
            <a:noFill/>
          </a:ln>
        </p:spPr>
        <p:txBody>
          <a:bodyPr anchorCtr="0" anchor="ctr" bIns="34275" lIns="34275" spcFirstLastPara="1" rIns="34275" wrap="square" tIns="34275">
            <a:normAutofit/>
          </a:bodyPr>
          <a:lstStyle>
            <a:lvl1pPr indent="-228600" lvl="0" marL="457200" rtl="0" algn="l">
              <a:lnSpc>
                <a:spcPct val="100000"/>
              </a:lnSpc>
              <a:spcBef>
                <a:spcPts val="0"/>
              </a:spcBef>
              <a:spcAft>
                <a:spcPts val="0"/>
              </a:spcAft>
              <a:buClr>
                <a:srgbClr val="7F7F7F"/>
              </a:buClr>
              <a:buSzPts val="900"/>
              <a:buNone/>
              <a:defRPr i="1" sz="900">
                <a:solidFill>
                  <a:srgbClr val="7F7F7F"/>
                </a:solidFill>
                <a:latin typeface="Calibri"/>
                <a:ea typeface="Calibri"/>
                <a:cs typeface="Calibri"/>
                <a:sym typeface="Calibri"/>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with Headline">
  <p:cSld name="Text with Headline">
    <p:spTree>
      <p:nvGrpSpPr>
        <p:cNvPr id="83" name="Shape 83"/>
        <p:cNvGrpSpPr/>
        <p:nvPr/>
      </p:nvGrpSpPr>
      <p:grpSpPr>
        <a:xfrm>
          <a:off x="0" y="0"/>
          <a:ext cx="0" cy="0"/>
          <a:chOff x="0" y="0"/>
          <a:chExt cx="0" cy="0"/>
        </a:xfrm>
      </p:grpSpPr>
      <p:pic>
        <p:nvPicPr>
          <p:cNvPr descr="Picture 6" id="84" name="Google Shape;84;p19"/>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85" name="Google Shape;85;p19"/>
          <p:cNvSpPr/>
          <p:nvPr/>
        </p:nvSpPr>
        <p:spPr>
          <a:xfrm>
            <a:off x="864296" y="0"/>
            <a:ext cx="8279700" cy="5143500"/>
          </a:xfrm>
          <a:prstGeom prst="rect">
            <a:avLst/>
          </a:prstGeom>
          <a:solidFill>
            <a:schemeClr val="lt1"/>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cxnSp>
        <p:nvCxnSpPr>
          <p:cNvPr id="86" name="Google Shape;86;p19"/>
          <p:cNvCxnSpPr/>
          <p:nvPr/>
        </p:nvCxnSpPr>
        <p:spPr>
          <a:xfrm>
            <a:off x="1788091" y="1501329"/>
            <a:ext cx="6882900" cy="0"/>
          </a:xfrm>
          <a:prstGeom prst="straightConnector1">
            <a:avLst/>
          </a:prstGeom>
          <a:noFill/>
          <a:ln cap="flat" cmpd="sng" w="12700">
            <a:solidFill>
              <a:srgbClr val="A5A5A5"/>
            </a:solidFill>
            <a:prstDash val="solid"/>
            <a:miter lim="800000"/>
            <a:headEnd len="sm" w="sm" type="none"/>
            <a:tailEnd len="sm" w="sm" type="none"/>
          </a:ln>
        </p:spPr>
      </p:cxnSp>
      <p:pic>
        <p:nvPicPr>
          <p:cNvPr id="87" name="Google Shape;87;p19"/>
          <p:cNvPicPr preferRelativeResize="0"/>
          <p:nvPr/>
        </p:nvPicPr>
        <p:blipFill rotWithShape="1">
          <a:blip r:embed="rId3">
            <a:alphaModFix/>
          </a:blip>
          <a:srcRect b="0" l="0" r="0" t="0"/>
          <a:stretch/>
        </p:blipFill>
        <p:spPr>
          <a:xfrm>
            <a:off x="6738588" y="4781811"/>
            <a:ext cx="2158020" cy="189716"/>
          </a:xfrm>
          <a:prstGeom prst="rect">
            <a:avLst/>
          </a:prstGeom>
          <a:noFill/>
          <a:ln>
            <a:noFill/>
          </a:ln>
        </p:spPr>
      </p:pic>
      <p:sp>
        <p:nvSpPr>
          <p:cNvPr id="88" name="Google Shape;88;p19"/>
          <p:cNvSpPr txBox="1"/>
          <p:nvPr>
            <p:ph idx="1" type="body"/>
          </p:nvPr>
        </p:nvSpPr>
        <p:spPr>
          <a:xfrm>
            <a:off x="1788319" y="867966"/>
            <a:ext cx="4412400" cy="4848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89" name="Google Shape;89;p19"/>
          <p:cNvSpPr txBox="1"/>
          <p:nvPr>
            <p:ph idx="2" type="body"/>
          </p:nvPr>
        </p:nvSpPr>
        <p:spPr>
          <a:xfrm>
            <a:off x="1759744" y="2311003"/>
            <a:ext cx="5060400" cy="1224000"/>
          </a:xfrm>
          <a:prstGeom prst="rect">
            <a:avLst/>
          </a:prstGeom>
          <a:noFill/>
          <a:ln>
            <a:noFill/>
          </a:ln>
        </p:spPr>
        <p:txBody>
          <a:bodyPr anchorCtr="0" anchor="t"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500"/>
              <a:buNone/>
              <a:defRPr>
                <a:solidFill>
                  <a:srgbClr val="5D5D5D"/>
                </a:solidFill>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90" name="Google Shape;90;p19"/>
          <p:cNvSpPr txBox="1"/>
          <p:nvPr>
            <p:ph idx="3" type="body"/>
          </p:nvPr>
        </p:nvSpPr>
        <p:spPr>
          <a:xfrm>
            <a:off x="1759744" y="1901429"/>
            <a:ext cx="4979400" cy="300300"/>
          </a:xfrm>
          <a:prstGeom prst="rect">
            <a:avLst/>
          </a:prstGeom>
          <a:noFill/>
          <a:ln>
            <a:noFill/>
          </a:ln>
        </p:spPr>
        <p:txBody>
          <a:bodyPr anchorCtr="0" anchor="ctr"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500"/>
              <a:buNone/>
              <a:defRPr b="1">
                <a:solidFill>
                  <a:srgbClr val="5D5D5D"/>
                </a:solidFill>
                <a:latin typeface="Open Sans"/>
                <a:ea typeface="Open Sans"/>
                <a:cs typeface="Open Sans"/>
                <a:sym typeface="Open Sans"/>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91" name="Google Shape;91;p19"/>
          <p:cNvSpPr txBox="1"/>
          <p:nvPr>
            <p:ph idx="12" type="sldNum"/>
          </p:nvPr>
        </p:nvSpPr>
        <p:spPr>
          <a:xfrm>
            <a:off x="1759744" y="4738532"/>
            <a:ext cx="262800" cy="253800"/>
          </a:xfrm>
          <a:prstGeom prst="rect">
            <a:avLst/>
          </a:prstGeom>
          <a:noFill/>
          <a:ln>
            <a:noFill/>
          </a:ln>
        </p:spPr>
        <p:txBody>
          <a:bodyPr anchorCtr="0" anchor="ctr" bIns="34275" lIns="34275" spcFirstLastPara="1" rIns="34275" wrap="square" tIns="34275">
            <a:spAutoFit/>
          </a:bodyPr>
          <a:lstStyle>
            <a:lvl1pPr indent="0" lvl="0" marL="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p:cSld name="Two-Column">
    <p:spTree>
      <p:nvGrpSpPr>
        <p:cNvPr id="92" name="Shape 92"/>
        <p:cNvGrpSpPr/>
        <p:nvPr/>
      </p:nvGrpSpPr>
      <p:grpSpPr>
        <a:xfrm>
          <a:off x="0" y="0"/>
          <a:ext cx="0" cy="0"/>
          <a:chOff x="0" y="0"/>
          <a:chExt cx="0" cy="0"/>
        </a:xfrm>
      </p:grpSpPr>
      <p:pic>
        <p:nvPicPr>
          <p:cNvPr descr="Picture 6" id="93" name="Google Shape;93;p20"/>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94" name="Google Shape;94;p20"/>
          <p:cNvSpPr/>
          <p:nvPr/>
        </p:nvSpPr>
        <p:spPr>
          <a:xfrm>
            <a:off x="864296" y="0"/>
            <a:ext cx="8279700" cy="5143500"/>
          </a:xfrm>
          <a:prstGeom prst="rect">
            <a:avLst/>
          </a:prstGeom>
          <a:solidFill>
            <a:schemeClr val="lt1"/>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95" name="Google Shape;95;p20"/>
          <p:cNvSpPr txBox="1"/>
          <p:nvPr>
            <p:ph idx="1" type="body"/>
          </p:nvPr>
        </p:nvSpPr>
        <p:spPr>
          <a:xfrm>
            <a:off x="1759744" y="2233613"/>
            <a:ext cx="3217200" cy="1684800"/>
          </a:xfrm>
          <a:prstGeom prst="rect">
            <a:avLst/>
          </a:prstGeom>
          <a:noFill/>
          <a:ln>
            <a:noFill/>
          </a:ln>
        </p:spPr>
        <p:txBody>
          <a:bodyPr anchorCtr="0" anchor="t"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500"/>
              <a:buNone/>
              <a:defRPr>
                <a:solidFill>
                  <a:srgbClr val="5D5D5D"/>
                </a:solidFill>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cxnSp>
        <p:nvCxnSpPr>
          <p:cNvPr id="96" name="Google Shape;96;p20"/>
          <p:cNvCxnSpPr/>
          <p:nvPr/>
        </p:nvCxnSpPr>
        <p:spPr>
          <a:xfrm>
            <a:off x="1788091" y="1501329"/>
            <a:ext cx="6882900" cy="0"/>
          </a:xfrm>
          <a:prstGeom prst="straightConnector1">
            <a:avLst/>
          </a:prstGeom>
          <a:noFill/>
          <a:ln cap="flat" cmpd="sng" w="12700">
            <a:solidFill>
              <a:srgbClr val="A5A5A5"/>
            </a:solidFill>
            <a:prstDash val="solid"/>
            <a:miter lim="800000"/>
            <a:headEnd len="sm" w="sm" type="none"/>
            <a:tailEnd len="sm" w="sm" type="none"/>
          </a:ln>
        </p:spPr>
      </p:cxnSp>
      <p:pic>
        <p:nvPicPr>
          <p:cNvPr id="97" name="Google Shape;97;p20"/>
          <p:cNvPicPr preferRelativeResize="0"/>
          <p:nvPr/>
        </p:nvPicPr>
        <p:blipFill rotWithShape="1">
          <a:blip r:embed="rId3">
            <a:alphaModFix/>
          </a:blip>
          <a:srcRect b="0" l="0" r="0" t="0"/>
          <a:stretch/>
        </p:blipFill>
        <p:spPr>
          <a:xfrm>
            <a:off x="6738588" y="4781811"/>
            <a:ext cx="2158020" cy="189716"/>
          </a:xfrm>
          <a:prstGeom prst="rect">
            <a:avLst/>
          </a:prstGeom>
          <a:noFill/>
          <a:ln>
            <a:noFill/>
          </a:ln>
        </p:spPr>
      </p:pic>
      <p:cxnSp>
        <p:nvCxnSpPr>
          <p:cNvPr id="98" name="Google Shape;98;p20"/>
          <p:cNvCxnSpPr/>
          <p:nvPr/>
        </p:nvCxnSpPr>
        <p:spPr>
          <a:xfrm flipH="1">
            <a:off x="5146249" y="1968332"/>
            <a:ext cx="27000" cy="1950000"/>
          </a:xfrm>
          <a:prstGeom prst="straightConnector1">
            <a:avLst/>
          </a:prstGeom>
          <a:noFill/>
          <a:ln cap="flat" cmpd="sng" w="19050">
            <a:solidFill>
              <a:srgbClr val="7F7F7F">
                <a:alpha val="20000"/>
              </a:srgbClr>
            </a:solidFill>
            <a:prstDash val="solid"/>
            <a:miter lim="8000"/>
            <a:headEnd len="sm" w="sm" type="none"/>
            <a:tailEnd len="sm" w="sm" type="none"/>
          </a:ln>
        </p:spPr>
      </p:cxnSp>
      <p:sp>
        <p:nvSpPr>
          <p:cNvPr id="99" name="Google Shape;99;p20"/>
          <p:cNvSpPr txBox="1"/>
          <p:nvPr>
            <p:ph idx="2" type="body"/>
          </p:nvPr>
        </p:nvSpPr>
        <p:spPr>
          <a:xfrm>
            <a:off x="1788319" y="867966"/>
            <a:ext cx="4412400" cy="4848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00" name="Google Shape;100;p20"/>
          <p:cNvSpPr txBox="1"/>
          <p:nvPr>
            <p:ph idx="3" type="body"/>
          </p:nvPr>
        </p:nvSpPr>
        <p:spPr>
          <a:xfrm>
            <a:off x="1759743" y="1901429"/>
            <a:ext cx="3216600" cy="300300"/>
          </a:xfrm>
          <a:prstGeom prst="rect">
            <a:avLst/>
          </a:prstGeom>
          <a:noFill/>
          <a:ln>
            <a:noFill/>
          </a:ln>
        </p:spPr>
        <p:txBody>
          <a:bodyPr anchorCtr="0" anchor="ctr"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500"/>
              <a:buNone/>
              <a:defRPr b="1">
                <a:solidFill>
                  <a:srgbClr val="5D5D5D"/>
                </a:solidFill>
                <a:latin typeface="Open Sans"/>
                <a:ea typeface="Open Sans"/>
                <a:cs typeface="Open Sans"/>
                <a:sym typeface="Open Sans"/>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01" name="Google Shape;101;p20"/>
          <p:cNvSpPr txBox="1"/>
          <p:nvPr>
            <p:ph idx="4" type="body"/>
          </p:nvPr>
        </p:nvSpPr>
        <p:spPr>
          <a:xfrm>
            <a:off x="5451790" y="1901429"/>
            <a:ext cx="3216600" cy="300300"/>
          </a:xfrm>
          <a:prstGeom prst="rect">
            <a:avLst/>
          </a:prstGeom>
          <a:noFill/>
          <a:ln>
            <a:noFill/>
          </a:ln>
        </p:spPr>
        <p:txBody>
          <a:bodyPr anchorCtr="0" anchor="ctr"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500"/>
              <a:buNone/>
              <a:defRPr b="1">
                <a:solidFill>
                  <a:srgbClr val="5D5D5D"/>
                </a:solidFill>
                <a:latin typeface="Open Sans"/>
                <a:ea typeface="Open Sans"/>
                <a:cs typeface="Open Sans"/>
                <a:sym typeface="Open Sans"/>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02" name="Google Shape;102;p20"/>
          <p:cNvSpPr txBox="1"/>
          <p:nvPr>
            <p:ph idx="5" type="body"/>
          </p:nvPr>
        </p:nvSpPr>
        <p:spPr>
          <a:xfrm>
            <a:off x="5454074" y="2231231"/>
            <a:ext cx="3217200" cy="1684800"/>
          </a:xfrm>
          <a:prstGeom prst="rect">
            <a:avLst/>
          </a:prstGeom>
          <a:noFill/>
          <a:ln>
            <a:noFill/>
          </a:ln>
        </p:spPr>
        <p:txBody>
          <a:bodyPr anchorCtr="0" anchor="t"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500"/>
              <a:buNone/>
              <a:defRPr>
                <a:solidFill>
                  <a:srgbClr val="5D5D5D"/>
                </a:solidFill>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03" name="Google Shape;103;p20"/>
          <p:cNvSpPr txBox="1"/>
          <p:nvPr>
            <p:ph idx="12" type="sldNum"/>
          </p:nvPr>
        </p:nvSpPr>
        <p:spPr>
          <a:xfrm>
            <a:off x="1760374" y="4738688"/>
            <a:ext cx="262800" cy="253800"/>
          </a:xfrm>
          <a:prstGeom prst="rect">
            <a:avLst/>
          </a:prstGeom>
          <a:noFill/>
          <a:ln>
            <a:noFill/>
          </a:ln>
        </p:spPr>
        <p:txBody>
          <a:bodyPr anchorCtr="0" anchor="ctr" bIns="34275" lIns="34275" spcFirstLastPara="1" rIns="34275" wrap="square" tIns="34275">
            <a:spAutoFit/>
          </a:bodyPr>
          <a:lstStyle>
            <a:lvl1pPr indent="0" lvl="0"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104" name="Shape 104"/>
        <p:cNvGrpSpPr/>
        <p:nvPr/>
      </p:nvGrpSpPr>
      <p:grpSpPr>
        <a:xfrm>
          <a:off x="0" y="0"/>
          <a:ext cx="0" cy="0"/>
          <a:chOff x="0" y="0"/>
          <a:chExt cx="0" cy="0"/>
        </a:xfrm>
      </p:grpSpPr>
      <p:pic>
        <p:nvPicPr>
          <p:cNvPr descr="Picture 6" id="105" name="Google Shape;105;p21"/>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106" name="Google Shape;106;p21"/>
          <p:cNvSpPr/>
          <p:nvPr/>
        </p:nvSpPr>
        <p:spPr>
          <a:xfrm>
            <a:off x="864296" y="0"/>
            <a:ext cx="8279700" cy="5143500"/>
          </a:xfrm>
          <a:prstGeom prst="rect">
            <a:avLst/>
          </a:prstGeom>
          <a:solidFill>
            <a:schemeClr val="lt1"/>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cxnSp>
        <p:nvCxnSpPr>
          <p:cNvPr id="107" name="Google Shape;107;p21"/>
          <p:cNvCxnSpPr/>
          <p:nvPr/>
        </p:nvCxnSpPr>
        <p:spPr>
          <a:xfrm>
            <a:off x="1788091" y="1501329"/>
            <a:ext cx="6882900" cy="0"/>
          </a:xfrm>
          <a:prstGeom prst="straightConnector1">
            <a:avLst/>
          </a:prstGeom>
          <a:noFill/>
          <a:ln cap="flat" cmpd="sng" w="12700">
            <a:solidFill>
              <a:srgbClr val="A5A5A5"/>
            </a:solidFill>
            <a:prstDash val="solid"/>
            <a:miter lim="800000"/>
            <a:headEnd len="sm" w="sm" type="none"/>
            <a:tailEnd len="sm" w="sm" type="none"/>
          </a:ln>
        </p:spPr>
      </p:cxnSp>
      <p:pic>
        <p:nvPicPr>
          <p:cNvPr id="108" name="Google Shape;108;p21"/>
          <p:cNvPicPr preferRelativeResize="0"/>
          <p:nvPr/>
        </p:nvPicPr>
        <p:blipFill rotWithShape="1">
          <a:blip r:embed="rId3">
            <a:alphaModFix/>
          </a:blip>
          <a:srcRect b="0" l="0" r="0" t="0"/>
          <a:stretch/>
        </p:blipFill>
        <p:spPr>
          <a:xfrm>
            <a:off x="6738588" y="4781811"/>
            <a:ext cx="2158020" cy="189716"/>
          </a:xfrm>
          <a:prstGeom prst="rect">
            <a:avLst/>
          </a:prstGeom>
          <a:noFill/>
          <a:ln>
            <a:noFill/>
          </a:ln>
        </p:spPr>
      </p:pic>
      <p:sp>
        <p:nvSpPr>
          <p:cNvPr id="109" name="Google Shape;109;p21"/>
          <p:cNvSpPr/>
          <p:nvPr/>
        </p:nvSpPr>
        <p:spPr>
          <a:xfrm>
            <a:off x="1759908" y="1947715"/>
            <a:ext cx="294900" cy="6927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A5A5A5"/>
              </a:buClr>
              <a:buSzPts val="4100"/>
              <a:buFont typeface="Crimson Text"/>
              <a:buNone/>
            </a:pPr>
            <a:r>
              <a:rPr b="0" i="0" lang="en" sz="4100" u="none" cap="none" strike="noStrike">
                <a:solidFill>
                  <a:srgbClr val="A5A5A5"/>
                </a:solidFill>
                <a:latin typeface="Crimson Text"/>
                <a:ea typeface="Crimson Text"/>
                <a:cs typeface="Crimson Text"/>
                <a:sym typeface="Crimson Text"/>
              </a:rPr>
              <a:t>“</a:t>
            </a:r>
            <a:endParaRPr b="0" i="0" sz="4100" u="none" cap="none" strike="noStrike">
              <a:solidFill>
                <a:srgbClr val="A5A5A5"/>
              </a:solidFill>
              <a:latin typeface="Crimson Text"/>
              <a:ea typeface="Crimson Text"/>
              <a:cs typeface="Crimson Text"/>
              <a:sym typeface="Crimson Text"/>
            </a:endParaRPr>
          </a:p>
        </p:txBody>
      </p:sp>
      <p:sp>
        <p:nvSpPr>
          <p:cNvPr id="110" name="Google Shape;110;p21"/>
          <p:cNvSpPr/>
          <p:nvPr>
            <p:ph idx="2" type="pic"/>
          </p:nvPr>
        </p:nvSpPr>
        <p:spPr>
          <a:xfrm rot="429228">
            <a:off x="6536402" y="1187067"/>
            <a:ext cx="1999465" cy="3131443"/>
          </a:xfrm>
          <a:prstGeom prst="rect">
            <a:avLst/>
          </a:prstGeom>
          <a:noFill/>
          <a:ln>
            <a:noFill/>
          </a:ln>
        </p:spPr>
      </p:sp>
      <p:sp>
        <p:nvSpPr>
          <p:cNvPr id="111" name="Google Shape;111;p21"/>
          <p:cNvSpPr txBox="1"/>
          <p:nvPr>
            <p:ph idx="1" type="body"/>
          </p:nvPr>
        </p:nvSpPr>
        <p:spPr>
          <a:xfrm>
            <a:off x="2007075" y="4025561"/>
            <a:ext cx="3309900" cy="2775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5D5D5D"/>
              </a:buClr>
              <a:buSzPts val="1400"/>
              <a:buNone/>
              <a:defRPr sz="1400" cap="none">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12" name="Google Shape;112;p21"/>
          <p:cNvSpPr txBox="1"/>
          <p:nvPr>
            <p:ph idx="3" type="body"/>
          </p:nvPr>
        </p:nvSpPr>
        <p:spPr>
          <a:xfrm>
            <a:off x="2007394" y="2084785"/>
            <a:ext cx="3964800" cy="1662000"/>
          </a:xfrm>
          <a:prstGeom prst="rect">
            <a:avLst/>
          </a:prstGeom>
          <a:noFill/>
          <a:ln>
            <a:noFill/>
          </a:ln>
        </p:spPr>
        <p:txBody>
          <a:bodyPr anchorCtr="0" anchor="t" bIns="34275" lIns="34275" spcFirstLastPara="1" rIns="34275" wrap="square" tIns="34275">
            <a:noAutofit/>
          </a:bodyPr>
          <a:lstStyle>
            <a:lvl1pPr indent="-228600" lvl="0" marL="457200" rtl="0" algn="l">
              <a:lnSpc>
                <a:spcPct val="90000"/>
              </a:lnSpc>
              <a:spcBef>
                <a:spcPts val="800"/>
              </a:spcBef>
              <a:spcAft>
                <a:spcPts val="0"/>
              </a:spcAft>
              <a:buClr>
                <a:srgbClr val="5D5D5D"/>
              </a:buClr>
              <a:buSzPts val="1800"/>
              <a:buNone/>
              <a:defRPr sz="1800">
                <a:solidFill>
                  <a:srgbClr val="5D5D5D"/>
                </a:solidFill>
              </a:defRPr>
            </a:lvl1pPr>
            <a:lvl2pPr indent="-342900" lvl="1" marL="914400" rtl="0" algn="l">
              <a:lnSpc>
                <a:spcPct val="90000"/>
              </a:lnSpc>
              <a:spcBef>
                <a:spcPts val="800"/>
              </a:spcBef>
              <a:spcAft>
                <a:spcPts val="0"/>
              </a:spcAft>
              <a:buClr>
                <a:srgbClr val="828282"/>
              </a:buClr>
              <a:buSzPts val="1800"/>
              <a:buChar char="•"/>
              <a:defRPr sz="1800">
                <a:solidFill>
                  <a:srgbClr val="828282"/>
                </a:solidFill>
              </a:defRPr>
            </a:lvl2pPr>
            <a:lvl3pPr indent="-342900" lvl="2" marL="1371600" rtl="0" algn="l">
              <a:lnSpc>
                <a:spcPct val="90000"/>
              </a:lnSpc>
              <a:spcBef>
                <a:spcPts val="800"/>
              </a:spcBef>
              <a:spcAft>
                <a:spcPts val="0"/>
              </a:spcAft>
              <a:buClr>
                <a:srgbClr val="828282"/>
              </a:buClr>
              <a:buSzPts val="1800"/>
              <a:buChar char="•"/>
              <a:defRPr sz="1800">
                <a:solidFill>
                  <a:srgbClr val="828282"/>
                </a:solidFill>
              </a:defRPr>
            </a:lvl3pPr>
            <a:lvl4pPr indent="-342900" lvl="3" marL="1828800" rtl="0" algn="l">
              <a:lnSpc>
                <a:spcPct val="90000"/>
              </a:lnSpc>
              <a:spcBef>
                <a:spcPts val="800"/>
              </a:spcBef>
              <a:spcAft>
                <a:spcPts val="0"/>
              </a:spcAft>
              <a:buClr>
                <a:srgbClr val="828282"/>
              </a:buClr>
              <a:buSzPts val="1800"/>
              <a:buChar char="•"/>
              <a:defRPr sz="1800">
                <a:solidFill>
                  <a:srgbClr val="828282"/>
                </a:solidFill>
              </a:defRPr>
            </a:lvl4pPr>
            <a:lvl5pPr indent="-342900" lvl="4" marL="2286000" rtl="0" algn="l">
              <a:lnSpc>
                <a:spcPct val="90000"/>
              </a:lnSpc>
              <a:spcBef>
                <a:spcPts val="800"/>
              </a:spcBef>
              <a:spcAft>
                <a:spcPts val="0"/>
              </a:spcAft>
              <a:buClr>
                <a:srgbClr val="828282"/>
              </a:buClr>
              <a:buSzPts val="1800"/>
              <a:buChar char="•"/>
              <a:defRPr sz="1800">
                <a:solidFill>
                  <a:srgbClr val="828282"/>
                </a:solidFill>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13" name="Google Shape;113;p21"/>
          <p:cNvSpPr txBox="1"/>
          <p:nvPr>
            <p:ph idx="4" type="body"/>
          </p:nvPr>
        </p:nvSpPr>
        <p:spPr>
          <a:xfrm>
            <a:off x="1788319" y="867966"/>
            <a:ext cx="4412400" cy="4848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14" name="Google Shape;114;p21"/>
          <p:cNvSpPr txBox="1"/>
          <p:nvPr>
            <p:ph idx="12" type="sldNum"/>
          </p:nvPr>
        </p:nvSpPr>
        <p:spPr>
          <a:xfrm>
            <a:off x="1744264" y="4749711"/>
            <a:ext cx="262800" cy="253800"/>
          </a:xfrm>
          <a:prstGeom prst="rect">
            <a:avLst/>
          </a:prstGeom>
          <a:noFill/>
          <a:ln>
            <a:noFill/>
          </a:ln>
        </p:spPr>
        <p:txBody>
          <a:bodyPr anchorCtr="0" anchor="ctr" bIns="34275" lIns="34275" spcFirstLastPara="1" rIns="34275" wrap="square" tIns="34275">
            <a:spAutoFit/>
          </a:bodyPr>
          <a:lstStyle>
            <a:lvl1pPr indent="0" lvl="0"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p:cSld name="Call-Out">
    <p:spTree>
      <p:nvGrpSpPr>
        <p:cNvPr id="115" name="Shape 115"/>
        <p:cNvGrpSpPr/>
        <p:nvPr/>
      </p:nvGrpSpPr>
      <p:grpSpPr>
        <a:xfrm>
          <a:off x="0" y="0"/>
          <a:ext cx="0" cy="0"/>
          <a:chOff x="0" y="0"/>
          <a:chExt cx="0" cy="0"/>
        </a:xfrm>
      </p:grpSpPr>
      <p:pic>
        <p:nvPicPr>
          <p:cNvPr descr="Picture 6" id="116" name="Google Shape;116;p22"/>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117" name="Google Shape;117;p22"/>
          <p:cNvSpPr/>
          <p:nvPr/>
        </p:nvSpPr>
        <p:spPr>
          <a:xfrm>
            <a:off x="864296" y="0"/>
            <a:ext cx="8279700" cy="5143500"/>
          </a:xfrm>
          <a:prstGeom prst="rect">
            <a:avLst/>
          </a:prstGeom>
          <a:solidFill>
            <a:schemeClr val="lt1"/>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cxnSp>
        <p:nvCxnSpPr>
          <p:cNvPr id="118" name="Google Shape;118;p22"/>
          <p:cNvCxnSpPr/>
          <p:nvPr/>
        </p:nvCxnSpPr>
        <p:spPr>
          <a:xfrm>
            <a:off x="1788091" y="1501329"/>
            <a:ext cx="6882900" cy="0"/>
          </a:xfrm>
          <a:prstGeom prst="straightConnector1">
            <a:avLst/>
          </a:prstGeom>
          <a:noFill/>
          <a:ln cap="flat" cmpd="sng" w="12700">
            <a:solidFill>
              <a:srgbClr val="A5A5A5"/>
            </a:solidFill>
            <a:prstDash val="solid"/>
            <a:miter lim="800000"/>
            <a:headEnd len="sm" w="sm" type="none"/>
            <a:tailEnd len="sm" w="sm" type="none"/>
          </a:ln>
        </p:spPr>
      </p:cxnSp>
      <p:pic>
        <p:nvPicPr>
          <p:cNvPr id="119" name="Google Shape;119;p22"/>
          <p:cNvPicPr preferRelativeResize="0"/>
          <p:nvPr/>
        </p:nvPicPr>
        <p:blipFill rotWithShape="1">
          <a:blip r:embed="rId3">
            <a:alphaModFix/>
          </a:blip>
          <a:srcRect b="0" l="0" r="0" t="0"/>
          <a:stretch/>
        </p:blipFill>
        <p:spPr>
          <a:xfrm>
            <a:off x="6738588" y="4781811"/>
            <a:ext cx="2158020" cy="189716"/>
          </a:xfrm>
          <a:prstGeom prst="rect">
            <a:avLst/>
          </a:prstGeom>
          <a:noFill/>
          <a:ln>
            <a:noFill/>
          </a:ln>
        </p:spPr>
      </p:pic>
      <p:cxnSp>
        <p:nvCxnSpPr>
          <p:cNvPr id="120" name="Google Shape;120;p22"/>
          <p:cNvCxnSpPr/>
          <p:nvPr/>
        </p:nvCxnSpPr>
        <p:spPr>
          <a:xfrm>
            <a:off x="1787014" y="2542278"/>
            <a:ext cx="6902400" cy="0"/>
          </a:xfrm>
          <a:prstGeom prst="straightConnector1">
            <a:avLst/>
          </a:prstGeom>
          <a:noFill/>
          <a:ln cap="flat" cmpd="sng" w="19050">
            <a:solidFill>
              <a:srgbClr val="7F7F7F">
                <a:alpha val="20000"/>
              </a:srgbClr>
            </a:solidFill>
            <a:prstDash val="solid"/>
            <a:miter lim="8000"/>
            <a:headEnd len="sm" w="sm" type="none"/>
            <a:tailEnd len="sm" w="sm" type="none"/>
          </a:ln>
        </p:spPr>
      </p:cxnSp>
      <p:cxnSp>
        <p:nvCxnSpPr>
          <p:cNvPr id="121" name="Google Shape;121;p22"/>
          <p:cNvCxnSpPr/>
          <p:nvPr/>
        </p:nvCxnSpPr>
        <p:spPr>
          <a:xfrm>
            <a:off x="1787014" y="3506801"/>
            <a:ext cx="6902400" cy="0"/>
          </a:xfrm>
          <a:prstGeom prst="straightConnector1">
            <a:avLst/>
          </a:prstGeom>
          <a:noFill/>
          <a:ln cap="flat" cmpd="sng" w="19050">
            <a:solidFill>
              <a:srgbClr val="7F7F7F">
                <a:alpha val="20000"/>
              </a:srgbClr>
            </a:solidFill>
            <a:prstDash val="solid"/>
            <a:miter lim="8000"/>
            <a:headEnd len="sm" w="sm" type="none"/>
            <a:tailEnd len="sm" w="sm" type="none"/>
          </a:ln>
        </p:spPr>
      </p:cxnSp>
      <p:cxnSp>
        <p:nvCxnSpPr>
          <p:cNvPr id="122" name="Google Shape;122;p22"/>
          <p:cNvCxnSpPr/>
          <p:nvPr/>
        </p:nvCxnSpPr>
        <p:spPr>
          <a:xfrm>
            <a:off x="1787014" y="4513141"/>
            <a:ext cx="6902400" cy="0"/>
          </a:xfrm>
          <a:prstGeom prst="straightConnector1">
            <a:avLst/>
          </a:prstGeom>
          <a:noFill/>
          <a:ln cap="flat" cmpd="sng" w="19050">
            <a:solidFill>
              <a:srgbClr val="7F7F7F">
                <a:alpha val="20000"/>
              </a:srgbClr>
            </a:solidFill>
            <a:prstDash val="solid"/>
            <a:miter lim="8000"/>
            <a:headEnd len="sm" w="sm" type="none"/>
            <a:tailEnd len="sm" w="sm" type="none"/>
          </a:ln>
        </p:spPr>
      </p:cxnSp>
      <p:sp>
        <p:nvSpPr>
          <p:cNvPr id="123" name="Google Shape;123;p22"/>
          <p:cNvSpPr txBox="1"/>
          <p:nvPr>
            <p:ph idx="1" type="body"/>
          </p:nvPr>
        </p:nvSpPr>
        <p:spPr>
          <a:xfrm>
            <a:off x="1788319" y="867966"/>
            <a:ext cx="4412400" cy="4848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24" name="Google Shape;124;p22"/>
          <p:cNvSpPr txBox="1"/>
          <p:nvPr>
            <p:ph idx="2" type="body"/>
          </p:nvPr>
        </p:nvSpPr>
        <p:spPr>
          <a:xfrm>
            <a:off x="1843088" y="1784003"/>
            <a:ext cx="1127400" cy="692700"/>
          </a:xfrm>
          <a:prstGeom prst="rect">
            <a:avLst/>
          </a:prstGeom>
          <a:noFill/>
          <a:ln>
            <a:noFill/>
          </a:ln>
        </p:spPr>
        <p:txBody>
          <a:bodyPr anchorCtr="0" anchor="b" bIns="34275" lIns="34275" spcFirstLastPara="1" rIns="34275" wrap="square" tIns="34275">
            <a:spAutoFit/>
          </a:bodyPr>
          <a:lstStyle>
            <a:lvl1pPr indent="-228600" lvl="0" marL="457200" rtl="0" algn="r">
              <a:lnSpc>
                <a:spcPct val="100000"/>
              </a:lnSpc>
              <a:spcBef>
                <a:spcPts val="0"/>
              </a:spcBef>
              <a:spcAft>
                <a:spcPts val="0"/>
              </a:spcAft>
              <a:buClr>
                <a:schemeClr val="accent1"/>
              </a:buClr>
              <a:buSzPts val="4100"/>
              <a:buNone/>
              <a:defRPr sz="4100">
                <a:solidFill>
                  <a:schemeClr val="accent1"/>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25" name="Google Shape;125;p22"/>
          <p:cNvSpPr txBox="1"/>
          <p:nvPr>
            <p:ph idx="3" type="body"/>
          </p:nvPr>
        </p:nvSpPr>
        <p:spPr>
          <a:xfrm>
            <a:off x="3226594" y="1836019"/>
            <a:ext cx="5124300" cy="415500"/>
          </a:xfrm>
          <a:prstGeom prst="rect">
            <a:avLst/>
          </a:prstGeom>
          <a:noFill/>
          <a:ln>
            <a:noFill/>
          </a:ln>
        </p:spPr>
        <p:txBody>
          <a:bodyPr anchorCtr="0" anchor="t"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400"/>
              <a:buNone/>
              <a:defRPr sz="14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26" name="Google Shape;126;p22"/>
          <p:cNvSpPr txBox="1"/>
          <p:nvPr>
            <p:ph idx="4" type="body"/>
          </p:nvPr>
        </p:nvSpPr>
        <p:spPr>
          <a:xfrm>
            <a:off x="1843088" y="2700878"/>
            <a:ext cx="1127400" cy="692700"/>
          </a:xfrm>
          <a:prstGeom prst="rect">
            <a:avLst/>
          </a:prstGeom>
          <a:noFill/>
          <a:ln>
            <a:noFill/>
          </a:ln>
        </p:spPr>
        <p:txBody>
          <a:bodyPr anchorCtr="0" anchor="b" bIns="34275" lIns="34275" spcFirstLastPara="1" rIns="34275" wrap="square" tIns="34275">
            <a:spAutoFit/>
          </a:bodyPr>
          <a:lstStyle>
            <a:lvl1pPr indent="-228600" lvl="0" marL="457200" rtl="0" algn="r">
              <a:lnSpc>
                <a:spcPct val="100000"/>
              </a:lnSpc>
              <a:spcBef>
                <a:spcPts val="0"/>
              </a:spcBef>
              <a:spcAft>
                <a:spcPts val="0"/>
              </a:spcAft>
              <a:buClr>
                <a:schemeClr val="accent1"/>
              </a:buClr>
              <a:buSzPts val="4100"/>
              <a:buNone/>
              <a:defRPr sz="4100">
                <a:solidFill>
                  <a:schemeClr val="accent1"/>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27" name="Google Shape;127;p22"/>
          <p:cNvSpPr txBox="1"/>
          <p:nvPr>
            <p:ph idx="5" type="body"/>
          </p:nvPr>
        </p:nvSpPr>
        <p:spPr>
          <a:xfrm>
            <a:off x="3226594" y="2752894"/>
            <a:ext cx="5124300" cy="415500"/>
          </a:xfrm>
          <a:prstGeom prst="rect">
            <a:avLst/>
          </a:prstGeom>
          <a:noFill/>
          <a:ln>
            <a:noFill/>
          </a:ln>
        </p:spPr>
        <p:txBody>
          <a:bodyPr anchorCtr="0" anchor="t"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400"/>
              <a:buNone/>
              <a:defRPr sz="14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28" name="Google Shape;128;p22"/>
          <p:cNvSpPr txBox="1"/>
          <p:nvPr>
            <p:ph idx="6" type="body"/>
          </p:nvPr>
        </p:nvSpPr>
        <p:spPr>
          <a:xfrm>
            <a:off x="1843088" y="3663019"/>
            <a:ext cx="1127400" cy="692700"/>
          </a:xfrm>
          <a:prstGeom prst="rect">
            <a:avLst/>
          </a:prstGeom>
          <a:noFill/>
          <a:ln>
            <a:noFill/>
          </a:ln>
        </p:spPr>
        <p:txBody>
          <a:bodyPr anchorCtr="0" anchor="b" bIns="34275" lIns="34275" spcFirstLastPara="1" rIns="34275" wrap="square" tIns="34275">
            <a:spAutoFit/>
          </a:bodyPr>
          <a:lstStyle>
            <a:lvl1pPr indent="-228600" lvl="0" marL="457200" rtl="0" algn="r">
              <a:lnSpc>
                <a:spcPct val="100000"/>
              </a:lnSpc>
              <a:spcBef>
                <a:spcPts val="0"/>
              </a:spcBef>
              <a:spcAft>
                <a:spcPts val="0"/>
              </a:spcAft>
              <a:buClr>
                <a:schemeClr val="accent1"/>
              </a:buClr>
              <a:buSzPts val="4100"/>
              <a:buNone/>
              <a:defRPr sz="4100">
                <a:solidFill>
                  <a:schemeClr val="accent1"/>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29" name="Google Shape;129;p22"/>
          <p:cNvSpPr txBox="1"/>
          <p:nvPr>
            <p:ph idx="7" type="body"/>
          </p:nvPr>
        </p:nvSpPr>
        <p:spPr>
          <a:xfrm>
            <a:off x="3226594" y="3715035"/>
            <a:ext cx="5124300" cy="415500"/>
          </a:xfrm>
          <a:prstGeom prst="rect">
            <a:avLst/>
          </a:prstGeom>
          <a:noFill/>
          <a:ln>
            <a:noFill/>
          </a:ln>
        </p:spPr>
        <p:txBody>
          <a:bodyPr anchorCtr="0" anchor="t"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400"/>
              <a:buNone/>
              <a:defRPr sz="14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30" name="Google Shape;130;p22"/>
          <p:cNvSpPr txBox="1"/>
          <p:nvPr>
            <p:ph idx="12" type="sldNum"/>
          </p:nvPr>
        </p:nvSpPr>
        <p:spPr>
          <a:xfrm>
            <a:off x="1756273" y="4737354"/>
            <a:ext cx="262800" cy="253800"/>
          </a:xfrm>
          <a:prstGeom prst="rect">
            <a:avLst/>
          </a:prstGeom>
          <a:noFill/>
          <a:ln>
            <a:noFill/>
          </a:ln>
        </p:spPr>
        <p:txBody>
          <a:bodyPr anchorCtr="0" anchor="ctr" bIns="34275" lIns="34275" spcFirstLastPara="1" rIns="34275" wrap="square" tIns="34275">
            <a:spAutoFit/>
          </a:bodyPr>
          <a:lstStyle>
            <a:lvl1pPr indent="0" lvl="0"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art">
  <p:cSld name="Chart">
    <p:spTree>
      <p:nvGrpSpPr>
        <p:cNvPr id="131" name="Shape 131"/>
        <p:cNvGrpSpPr/>
        <p:nvPr/>
      </p:nvGrpSpPr>
      <p:grpSpPr>
        <a:xfrm>
          <a:off x="0" y="0"/>
          <a:ext cx="0" cy="0"/>
          <a:chOff x="0" y="0"/>
          <a:chExt cx="0" cy="0"/>
        </a:xfrm>
      </p:grpSpPr>
      <p:pic>
        <p:nvPicPr>
          <p:cNvPr descr="Picture 6" id="132" name="Google Shape;132;p23"/>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133" name="Google Shape;133;p23"/>
          <p:cNvSpPr/>
          <p:nvPr/>
        </p:nvSpPr>
        <p:spPr>
          <a:xfrm>
            <a:off x="864296" y="0"/>
            <a:ext cx="8279700" cy="5143500"/>
          </a:xfrm>
          <a:prstGeom prst="rect">
            <a:avLst/>
          </a:prstGeom>
          <a:solidFill>
            <a:schemeClr val="lt1"/>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134" name="Google Shape;134;p23"/>
          <p:cNvSpPr txBox="1"/>
          <p:nvPr>
            <p:ph idx="12" type="sldNum"/>
          </p:nvPr>
        </p:nvSpPr>
        <p:spPr>
          <a:xfrm>
            <a:off x="1731169" y="4740695"/>
            <a:ext cx="262800" cy="253800"/>
          </a:xfrm>
          <a:prstGeom prst="rect">
            <a:avLst/>
          </a:prstGeom>
          <a:noFill/>
          <a:ln>
            <a:noFill/>
          </a:ln>
        </p:spPr>
        <p:txBody>
          <a:bodyPr anchorCtr="0" anchor="ctr" bIns="34275" lIns="34275" spcFirstLastPara="1" rIns="34275" wrap="square" tIns="34275">
            <a:spAutoFit/>
          </a:bodyPr>
          <a:lstStyle>
            <a:lvl1pPr indent="0" lvl="0"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pic>
        <p:nvPicPr>
          <p:cNvPr id="135" name="Google Shape;135;p23"/>
          <p:cNvPicPr preferRelativeResize="0"/>
          <p:nvPr/>
        </p:nvPicPr>
        <p:blipFill rotWithShape="1">
          <a:blip r:embed="rId3">
            <a:alphaModFix/>
          </a:blip>
          <a:srcRect b="0" l="0" r="0" t="0"/>
          <a:stretch/>
        </p:blipFill>
        <p:spPr>
          <a:xfrm>
            <a:off x="6738588" y="4781811"/>
            <a:ext cx="2158020" cy="189716"/>
          </a:xfrm>
          <a:prstGeom prst="rect">
            <a:avLst/>
          </a:prstGeom>
          <a:noFill/>
          <a:ln>
            <a:noFill/>
          </a:ln>
        </p:spPr>
      </p:pic>
      <p:sp>
        <p:nvSpPr>
          <p:cNvPr id="136" name="Google Shape;136;p23"/>
          <p:cNvSpPr/>
          <p:nvPr>
            <p:ph idx="2" type="chart"/>
          </p:nvPr>
        </p:nvSpPr>
        <p:spPr>
          <a:xfrm>
            <a:off x="1731169" y="2012156"/>
            <a:ext cx="5326800" cy="2391900"/>
          </a:xfrm>
          <a:prstGeom prst="rect">
            <a:avLst/>
          </a:prstGeom>
          <a:noFill/>
          <a:ln>
            <a:noFill/>
          </a:ln>
        </p:spPr>
        <p:txBody>
          <a:bodyPr anchorCtr="0" anchor="t" bIns="34275" lIns="34275" spcFirstLastPara="1" rIns="34275" wrap="square" tIns="34275">
            <a:noAutofit/>
          </a:bodyPr>
          <a:lstStyle>
            <a:lvl1pPr lvl="0" marR="0" rtl="0" algn="l">
              <a:lnSpc>
                <a:spcPct val="90000"/>
              </a:lnSpc>
              <a:spcBef>
                <a:spcPts val="800"/>
              </a:spcBef>
              <a:spcAft>
                <a:spcPts val="0"/>
              </a:spcAft>
              <a:buClr>
                <a:srgbClr val="5D5D5D"/>
              </a:buClr>
              <a:buSzPts val="1500"/>
              <a:buFont typeface="Arial"/>
              <a:buNone/>
              <a:defRPr b="0" i="0" sz="1500" u="none" cap="none" strike="noStrike">
                <a:solidFill>
                  <a:srgbClr val="5D5D5D"/>
                </a:solidFill>
                <a:latin typeface="Open Sans Light"/>
                <a:ea typeface="Open Sans Light"/>
                <a:cs typeface="Open Sans Light"/>
                <a:sym typeface="Open Sans Light"/>
              </a:defRPr>
            </a:lvl1pPr>
            <a:lvl2pPr lvl="1"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2pPr>
            <a:lvl3pPr lvl="2"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3pPr>
            <a:lvl4pPr lvl="3"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4pPr>
            <a:lvl5pPr lvl="4"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5pPr>
            <a:lvl6pPr lvl="5"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6pPr>
            <a:lvl7pPr lvl="6"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7pPr>
            <a:lvl8pPr lvl="7"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8pPr>
            <a:lvl9pPr lvl="8"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9pPr>
          </a:lstStyle>
          <a:p/>
        </p:txBody>
      </p:sp>
      <p:cxnSp>
        <p:nvCxnSpPr>
          <p:cNvPr id="137" name="Google Shape;137;p23"/>
          <p:cNvCxnSpPr/>
          <p:nvPr/>
        </p:nvCxnSpPr>
        <p:spPr>
          <a:xfrm>
            <a:off x="1788091" y="1211792"/>
            <a:ext cx="6882900" cy="0"/>
          </a:xfrm>
          <a:prstGeom prst="straightConnector1">
            <a:avLst/>
          </a:prstGeom>
          <a:noFill/>
          <a:ln cap="flat" cmpd="sng" w="12700">
            <a:solidFill>
              <a:srgbClr val="A5A5A5"/>
            </a:solidFill>
            <a:prstDash val="solid"/>
            <a:miter lim="800000"/>
            <a:headEnd len="sm" w="sm" type="none"/>
            <a:tailEnd len="sm" w="sm" type="none"/>
          </a:ln>
        </p:spPr>
      </p:cxnSp>
      <p:pic>
        <p:nvPicPr>
          <p:cNvPr id="138" name="Google Shape;138;p23"/>
          <p:cNvPicPr preferRelativeResize="0"/>
          <p:nvPr/>
        </p:nvPicPr>
        <p:blipFill rotWithShape="1">
          <a:blip r:embed="rId4">
            <a:alphaModFix/>
          </a:blip>
          <a:srcRect b="0" l="0" r="0" t="0"/>
          <a:stretch/>
        </p:blipFill>
        <p:spPr>
          <a:xfrm>
            <a:off x="2778479" y="2012440"/>
            <a:ext cx="3587100" cy="2391300"/>
          </a:xfrm>
          <a:prstGeom prst="rect">
            <a:avLst/>
          </a:prstGeom>
          <a:noFill/>
          <a:ln>
            <a:noFill/>
          </a:ln>
        </p:spPr>
      </p:pic>
      <p:sp>
        <p:nvSpPr>
          <p:cNvPr id="139" name="Google Shape;139;p23"/>
          <p:cNvSpPr txBox="1"/>
          <p:nvPr>
            <p:ph idx="1" type="body"/>
          </p:nvPr>
        </p:nvSpPr>
        <p:spPr>
          <a:xfrm>
            <a:off x="1788319" y="617935"/>
            <a:ext cx="4412400" cy="4848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40" name="Google Shape;140;p23"/>
          <p:cNvSpPr txBox="1"/>
          <p:nvPr>
            <p:ph idx="3" type="body"/>
          </p:nvPr>
        </p:nvSpPr>
        <p:spPr>
          <a:xfrm>
            <a:off x="1731169" y="1634729"/>
            <a:ext cx="5007300" cy="276300"/>
          </a:xfrm>
          <a:prstGeom prst="rect">
            <a:avLst/>
          </a:prstGeom>
          <a:noFill/>
          <a:ln>
            <a:noFill/>
          </a:ln>
        </p:spPr>
        <p:txBody>
          <a:bodyPr anchorCtr="0" anchor="t"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400"/>
              <a:buNone/>
              <a:defRPr b="1" sz="1400">
                <a:solidFill>
                  <a:srgbClr val="5D5D5D"/>
                </a:solidFill>
                <a:latin typeface="Open Sans"/>
                <a:ea typeface="Open Sans"/>
                <a:cs typeface="Open Sans"/>
                <a:sym typeface="Open Sans"/>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umn and Photo">
  <p:cSld name="Column and Photo">
    <p:spTree>
      <p:nvGrpSpPr>
        <p:cNvPr id="141" name="Shape 141"/>
        <p:cNvGrpSpPr/>
        <p:nvPr/>
      </p:nvGrpSpPr>
      <p:grpSpPr>
        <a:xfrm>
          <a:off x="0" y="0"/>
          <a:ext cx="0" cy="0"/>
          <a:chOff x="0" y="0"/>
          <a:chExt cx="0" cy="0"/>
        </a:xfrm>
      </p:grpSpPr>
      <p:pic>
        <p:nvPicPr>
          <p:cNvPr descr="Picture 6" id="142" name="Google Shape;142;p24"/>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143" name="Google Shape;143;p24"/>
          <p:cNvSpPr/>
          <p:nvPr/>
        </p:nvSpPr>
        <p:spPr>
          <a:xfrm>
            <a:off x="0" y="0"/>
            <a:ext cx="9144000" cy="5143500"/>
          </a:xfrm>
          <a:prstGeom prst="rect">
            <a:avLst/>
          </a:prstGeom>
          <a:solidFill>
            <a:schemeClr val="lt1"/>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cxnSp>
        <p:nvCxnSpPr>
          <p:cNvPr id="144" name="Google Shape;144;p24"/>
          <p:cNvCxnSpPr/>
          <p:nvPr/>
        </p:nvCxnSpPr>
        <p:spPr>
          <a:xfrm>
            <a:off x="609803" y="1501329"/>
            <a:ext cx="2472000" cy="0"/>
          </a:xfrm>
          <a:prstGeom prst="straightConnector1">
            <a:avLst/>
          </a:prstGeom>
          <a:noFill/>
          <a:ln cap="flat" cmpd="sng" w="12700">
            <a:solidFill>
              <a:srgbClr val="A5A5A5"/>
            </a:solidFill>
            <a:prstDash val="solid"/>
            <a:miter lim="800000"/>
            <a:headEnd len="sm" w="sm" type="none"/>
            <a:tailEnd len="sm" w="sm" type="none"/>
          </a:ln>
        </p:spPr>
      </p:cxnSp>
      <p:pic>
        <p:nvPicPr>
          <p:cNvPr id="145" name="Google Shape;145;p24"/>
          <p:cNvPicPr preferRelativeResize="0"/>
          <p:nvPr/>
        </p:nvPicPr>
        <p:blipFill rotWithShape="1">
          <a:blip r:embed="rId3">
            <a:alphaModFix/>
          </a:blip>
          <a:srcRect b="0" l="0" r="0" t="0"/>
          <a:stretch/>
        </p:blipFill>
        <p:spPr>
          <a:xfrm>
            <a:off x="6738588" y="4781811"/>
            <a:ext cx="2158020" cy="189716"/>
          </a:xfrm>
          <a:prstGeom prst="rect">
            <a:avLst/>
          </a:prstGeom>
          <a:noFill/>
          <a:ln>
            <a:noFill/>
          </a:ln>
        </p:spPr>
      </p:pic>
      <p:sp>
        <p:nvSpPr>
          <p:cNvPr id="146" name="Google Shape;146;p24"/>
          <p:cNvSpPr/>
          <p:nvPr/>
        </p:nvSpPr>
        <p:spPr>
          <a:xfrm>
            <a:off x="3663175" y="0"/>
            <a:ext cx="5480700" cy="5143500"/>
          </a:xfrm>
          <a:prstGeom prst="rect">
            <a:avLst/>
          </a:prstGeom>
          <a:solidFill>
            <a:srgbClr val="BFBFBF"/>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147" name="Google Shape;147;p24"/>
          <p:cNvSpPr/>
          <p:nvPr>
            <p:ph idx="2" type="pic"/>
          </p:nvPr>
        </p:nvSpPr>
        <p:spPr>
          <a:xfrm>
            <a:off x="3663554" y="0"/>
            <a:ext cx="5480700" cy="5143500"/>
          </a:xfrm>
          <a:prstGeom prst="rect">
            <a:avLst/>
          </a:prstGeom>
          <a:noFill/>
          <a:ln>
            <a:noFill/>
          </a:ln>
        </p:spPr>
      </p:sp>
      <p:sp>
        <p:nvSpPr>
          <p:cNvPr id="148" name="Google Shape;148;p24"/>
          <p:cNvSpPr txBox="1"/>
          <p:nvPr>
            <p:ph idx="1" type="body"/>
          </p:nvPr>
        </p:nvSpPr>
        <p:spPr>
          <a:xfrm>
            <a:off x="609600" y="450056"/>
            <a:ext cx="2472000" cy="900300"/>
          </a:xfrm>
          <a:prstGeom prst="rect">
            <a:avLst/>
          </a:prstGeom>
          <a:noFill/>
          <a:ln>
            <a:noFill/>
          </a:ln>
        </p:spPr>
        <p:txBody>
          <a:bodyPr anchorCtr="0" anchor="ctr"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49" name="Google Shape;149;p24"/>
          <p:cNvSpPr txBox="1"/>
          <p:nvPr>
            <p:ph idx="3" type="body"/>
          </p:nvPr>
        </p:nvSpPr>
        <p:spPr>
          <a:xfrm>
            <a:off x="582216" y="1901429"/>
            <a:ext cx="2499300" cy="1224000"/>
          </a:xfrm>
          <a:prstGeom prst="rect">
            <a:avLst/>
          </a:prstGeom>
          <a:noFill/>
          <a:ln>
            <a:noFill/>
          </a:ln>
        </p:spPr>
        <p:txBody>
          <a:bodyPr anchorCtr="0" anchor="t"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500"/>
              <a:buNone/>
              <a:defRPr>
                <a:solidFill>
                  <a:srgbClr val="5D5D5D"/>
                </a:solidFill>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50" name="Google Shape;150;p24"/>
          <p:cNvSpPr txBox="1"/>
          <p:nvPr>
            <p:ph idx="12" type="sldNum"/>
          </p:nvPr>
        </p:nvSpPr>
        <p:spPr>
          <a:xfrm>
            <a:off x="609600" y="4749711"/>
            <a:ext cx="262800" cy="253800"/>
          </a:xfrm>
          <a:prstGeom prst="rect">
            <a:avLst/>
          </a:prstGeom>
          <a:noFill/>
          <a:ln>
            <a:noFill/>
          </a:ln>
        </p:spPr>
        <p:txBody>
          <a:bodyPr anchorCtr="0" anchor="ctr" bIns="34275" lIns="34275" spcFirstLastPara="1" rIns="34275" wrap="square" tIns="34275">
            <a:spAutoFit/>
          </a:bodyPr>
          <a:lstStyle>
            <a:lvl1pPr indent="0" lvl="0"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umn and Image">
  <p:cSld name="Column and Image">
    <p:spTree>
      <p:nvGrpSpPr>
        <p:cNvPr id="151" name="Shape 151"/>
        <p:cNvGrpSpPr/>
        <p:nvPr/>
      </p:nvGrpSpPr>
      <p:grpSpPr>
        <a:xfrm>
          <a:off x="0" y="0"/>
          <a:ext cx="0" cy="0"/>
          <a:chOff x="0" y="0"/>
          <a:chExt cx="0" cy="0"/>
        </a:xfrm>
      </p:grpSpPr>
      <p:cxnSp>
        <p:nvCxnSpPr>
          <p:cNvPr id="152" name="Google Shape;152;p25"/>
          <p:cNvCxnSpPr/>
          <p:nvPr/>
        </p:nvCxnSpPr>
        <p:spPr>
          <a:xfrm>
            <a:off x="609803" y="1501329"/>
            <a:ext cx="2472000" cy="0"/>
          </a:xfrm>
          <a:prstGeom prst="straightConnector1">
            <a:avLst/>
          </a:prstGeom>
          <a:noFill/>
          <a:ln cap="flat" cmpd="sng" w="12700">
            <a:solidFill>
              <a:srgbClr val="A5A5A5"/>
            </a:solidFill>
            <a:prstDash val="solid"/>
            <a:miter lim="800000"/>
            <a:headEnd len="sm" w="sm" type="none"/>
            <a:tailEnd len="sm" w="sm" type="none"/>
          </a:ln>
        </p:spPr>
      </p:cxnSp>
      <p:pic>
        <p:nvPicPr>
          <p:cNvPr id="153" name="Google Shape;153;p25"/>
          <p:cNvPicPr preferRelativeResize="0"/>
          <p:nvPr/>
        </p:nvPicPr>
        <p:blipFill rotWithShape="1">
          <a:blip r:embed="rId2">
            <a:alphaModFix/>
          </a:blip>
          <a:srcRect b="0" l="0" r="0" t="0"/>
          <a:stretch/>
        </p:blipFill>
        <p:spPr>
          <a:xfrm>
            <a:off x="6738588" y="4781811"/>
            <a:ext cx="2158020" cy="189716"/>
          </a:xfrm>
          <a:prstGeom prst="rect">
            <a:avLst/>
          </a:prstGeom>
          <a:noFill/>
          <a:ln>
            <a:noFill/>
          </a:ln>
        </p:spPr>
      </p:pic>
      <p:sp>
        <p:nvSpPr>
          <p:cNvPr id="154" name="Google Shape;154;p25"/>
          <p:cNvSpPr txBox="1"/>
          <p:nvPr>
            <p:ph idx="1" type="body"/>
          </p:nvPr>
        </p:nvSpPr>
        <p:spPr>
          <a:xfrm>
            <a:off x="609600" y="450056"/>
            <a:ext cx="2472000" cy="900300"/>
          </a:xfrm>
          <a:prstGeom prst="rect">
            <a:avLst/>
          </a:prstGeom>
          <a:noFill/>
          <a:ln>
            <a:noFill/>
          </a:ln>
        </p:spPr>
        <p:txBody>
          <a:bodyPr anchorCtr="0" anchor="ctr"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55" name="Google Shape;155;p25"/>
          <p:cNvSpPr txBox="1"/>
          <p:nvPr>
            <p:ph idx="2" type="body"/>
          </p:nvPr>
        </p:nvSpPr>
        <p:spPr>
          <a:xfrm>
            <a:off x="582216" y="1901428"/>
            <a:ext cx="2499300" cy="2277600"/>
          </a:xfrm>
          <a:prstGeom prst="rect">
            <a:avLst/>
          </a:prstGeom>
          <a:noFill/>
          <a:ln>
            <a:noFill/>
          </a:ln>
        </p:spPr>
        <p:txBody>
          <a:bodyPr anchorCtr="0" anchor="t"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500"/>
              <a:buNone/>
              <a:defRPr>
                <a:solidFill>
                  <a:srgbClr val="5D5D5D"/>
                </a:solidFill>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56" name="Google Shape;156;p25"/>
          <p:cNvSpPr/>
          <p:nvPr>
            <p:ph idx="3" type="pic"/>
          </p:nvPr>
        </p:nvSpPr>
        <p:spPr>
          <a:xfrm>
            <a:off x="3663554" y="892969"/>
            <a:ext cx="5233200" cy="3845700"/>
          </a:xfrm>
          <a:prstGeom prst="rect">
            <a:avLst/>
          </a:prstGeom>
          <a:noFill/>
          <a:ln>
            <a:noFill/>
          </a:ln>
        </p:spPr>
      </p:sp>
      <p:sp>
        <p:nvSpPr>
          <p:cNvPr id="157" name="Google Shape;157;p25"/>
          <p:cNvSpPr txBox="1"/>
          <p:nvPr>
            <p:ph idx="12" type="sldNum"/>
          </p:nvPr>
        </p:nvSpPr>
        <p:spPr>
          <a:xfrm>
            <a:off x="607591" y="4749711"/>
            <a:ext cx="262800" cy="253800"/>
          </a:xfrm>
          <a:prstGeom prst="rect">
            <a:avLst/>
          </a:prstGeom>
          <a:noFill/>
          <a:ln>
            <a:noFill/>
          </a:ln>
        </p:spPr>
        <p:txBody>
          <a:bodyPr anchorCtr="0" anchor="ctr" bIns="34275" lIns="34275" spcFirstLastPara="1" rIns="34275" wrap="square" tIns="34275">
            <a:spAutoFit/>
          </a:bodyPr>
          <a:lstStyle>
            <a:lvl1pPr indent="0" lvl="0"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Column Photo &amp; Text">
  <p:cSld name="3-Column Photo &amp; Text">
    <p:spTree>
      <p:nvGrpSpPr>
        <p:cNvPr id="158" name="Shape 158"/>
        <p:cNvGrpSpPr/>
        <p:nvPr/>
      </p:nvGrpSpPr>
      <p:grpSpPr>
        <a:xfrm>
          <a:off x="0" y="0"/>
          <a:ext cx="0" cy="0"/>
          <a:chOff x="0" y="0"/>
          <a:chExt cx="0" cy="0"/>
        </a:xfrm>
      </p:grpSpPr>
      <p:sp>
        <p:nvSpPr>
          <p:cNvPr id="159" name="Google Shape;159;p26"/>
          <p:cNvSpPr/>
          <p:nvPr/>
        </p:nvSpPr>
        <p:spPr>
          <a:xfrm>
            <a:off x="3139859" y="101203"/>
            <a:ext cx="2897100" cy="4946400"/>
          </a:xfrm>
          <a:prstGeom prst="rect">
            <a:avLst/>
          </a:prstGeom>
          <a:solidFill>
            <a:srgbClr val="BFBFBF"/>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160" name="Google Shape;160;p26"/>
          <p:cNvSpPr/>
          <p:nvPr/>
        </p:nvSpPr>
        <p:spPr>
          <a:xfrm>
            <a:off x="6138143" y="101203"/>
            <a:ext cx="2897100" cy="4946400"/>
          </a:xfrm>
          <a:prstGeom prst="rect">
            <a:avLst/>
          </a:prstGeom>
          <a:solidFill>
            <a:srgbClr val="BFBFBF"/>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161" name="Google Shape;161;p26"/>
          <p:cNvSpPr/>
          <p:nvPr/>
        </p:nvSpPr>
        <p:spPr>
          <a:xfrm>
            <a:off x="124848" y="101203"/>
            <a:ext cx="2913900" cy="4946400"/>
          </a:xfrm>
          <a:prstGeom prst="rect">
            <a:avLst/>
          </a:prstGeom>
          <a:solidFill>
            <a:srgbClr val="BFBFBF"/>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162" name="Google Shape;162;p26"/>
          <p:cNvSpPr txBox="1"/>
          <p:nvPr>
            <p:ph idx="1" type="body"/>
          </p:nvPr>
        </p:nvSpPr>
        <p:spPr>
          <a:xfrm>
            <a:off x="125016" y="101203"/>
            <a:ext cx="2913600" cy="49470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828282"/>
              </a:buClr>
              <a:buSzPts val="1500"/>
              <a:buNone/>
              <a:defRPr>
                <a:solidFill>
                  <a:srgbClr val="828282"/>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63" name="Google Shape;163;p26"/>
          <p:cNvSpPr txBox="1"/>
          <p:nvPr>
            <p:ph idx="2" type="body"/>
          </p:nvPr>
        </p:nvSpPr>
        <p:spPr>
          <a:xfrm>
            <a:off x="3139859" y="101203"/>
            <a:ext cx="2897100" cy="49470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828282"/>
              </a:buClr>
              <a:buSzPts val="1500"/>
              <a:buNone/>
              <a:defRPr>
                <a:solidFill>
                  <a:srgbClr val="828282"/>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64" name="Google Shape;164;p26"/>
          <p:cNvSpPr txBox="1"/>
          <p:nvPr>
            <p:ph idx="3" type="body"/>
          </p:nvPr>
        </p:nvSpPr>
        <p:spPr>
          <a:xfrm>
            <a:off x="6138143" y="101203"/>
            <a:ext cx="2897100" cy="49470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828282"/>
              </a:buClr>
              <a:buSzPts val="1500"/>
              <a:buNone/>
              <a:defRPr>
                <a:solidFill>
                  <a:srgbClr val="828282"/>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p:cSld name="Section Title">
    <p:spTree>
      <p:nvGrpSpPr>
        <p:cNvPr id="169" name="Shape 169"/>
        <p:cNvGrpSpPr/>
        <p:nvPr/>
      </p:nvGrpSpPr>
      <p:grpSpPr>
        <a:xfrm>
          <a:off x="0" y="0"/>
          <a:ext cx="0" cy="0"/>
          <a:chOff x="0" y="0"/>
          <a:chExt cx="0" cy="0"/>
        </a:xfrm>
      </p:grpSpPr>
      <p:pic>
        <p:nvPicPr>
          <p:cNvPr descr="Picture 6" id="170" name="Google Shape;170;p28"/>
          <p:cNvPicPr preferRelativeResize="0"/>
          <p:nvPr/>
        </p:nvPicPr>
        <p:blipFill rotWithShape="1">
          <a:blip r:embed="rId2">
            <a:alphaModFix/>
          </a:blip>
          <a:srcRect b="0" l="0" r="0" t="0"/>
          <a:stretch/>
        </p:blipFill>
        <p:spPr>
          <a:xfrm>
            <a:off x="0" y="0"/>
            <a:ext cx="9144000" cy="5143500"/>
          </a:xfrm>
          <a:prstGeom prst="rect">
            <a:avLst/>
          </a:prstGeom>
          <a:noFill/>
          <a:ln>
            <a:noFill/>
          </a:ln>
        </p:spPr>
      </p:pic>
      <p:pic>
        <p:nvPicPr>
          <p:cNvPr id="171" name="Google Shape;171;p28"/>
          <p:cNvPicPr preferRelativeResize="0"/>
          <p:nvPr/>
        </p:nvPicPr>
        <p:blipFill rotWithShape="1">
          <a:blip r:embed="rId3">
            <a:alphaModFix/>
          </a:blip>
          <a:srcRect b="0" l="0" r="0" t="0"/>
          <a:stretch/>
        </p:blipFill>
        <p:spPr>
          <a:xfrm>
            <a:off x="6738588" y="4781811"/>
            <a:ext cx="2158019" cy="189716"/>
          </a:xfrm>
          <a:prstGeom prst="rect">
            <a:avLst/>
          </a:prstGeom>
          <a:noFill/>
          <a:ln>
            <a:noFill/>
          </a:ln>
        </p:spPr>
      </p:pic>
      <p:sp>
        <p:nvSpPr>
          <p:cNvPr id="172" name="Google Shape;172;p28"/>
          <p:cNvSpPr txBox="1"/>
          <p:nvPr>
            <p:ph idx="1" type="body"/>
          </p:nvPr>
        </p:nvSpPr>
        <p:spPr>
          <a:xfrm>
            <a:off x="2365772" y="2283619"/>
            <a:ext cx="4412400" cy="576300"/>
          </a:xfrm>
          <a:prstGeom prst="rect">
            <a:avLst/>
          </a:prstGeom>
          <a:noFill/>
          <a:ln>
            <a:noFill/>
          </a:ln>
        </p:spPr>
        <p:txBody>
          <a:bodyPr anchorCtr="0" anchor="ctr" bIns="34275" lIns="34275" spcFirstLastPara="1" rIns="34275" wrap="square" tIns="34275">
            <a:noAutofit/>
          </a:bodyPr>
          <a:lstStyle>
            <a:lvl1pPr indent="-228600" lvl="0" marL="457200" rtl="0" algn="ctr">
              <a:lnSpc>
                <a:spcPct val="100000"/>
              </a:lnSpc>
              <a:spcBef>
                <a:spcPts val="0"/>
              </a:spcBef>
              <a:spcAft>
                <a:spcPts val="0"/>
              </a:spcAft>
              <a:buClr>
                <a:schemeClr val="lt1"/>
              </a:buClr>
              <a:buSzPts val="3300"/>
              <a:buNone/>
              <a:defRPr sz="3300">
                <a:solidFill>
                  <a:schemeClr val="lt1"/>
                </a:solidFill>
              </a:defRPr>
            </a:lvl1pPr>
            <a:lvl2pPr indent="-438150" lvl="1" marL="914400" rtl="0" algn="l">
              <a:lnSpc>
                <a:spcPct val="90000"/>
              </a:lnSpc>
              <a:spcBef>
                <a:spcPts val="800"/>
              </a:spcBef>
              <a:spcAft>
                <a:spcPts val="0"/>
              </a:spcAft>
              <a:buClr>
                <a:srgbClr val="5D5D5D"/>
              </a:buClr>
              <a:buSzPts val="3300"/>
              <a:buChar char="•"/>
              <a:defRPr sz="3300"/>
            </a:lvl2pPr>
            <a:lvl3pPr indent="-438150" lvl="2" marL="1371600" rtl="0" algn="l">
              <a:lnSpc>
                <a:spcPct val="90000"/>
              </a:lnSpc>
              <a:spcBef>
                <a:spcPts val="800"/>
              </a:spcBef>
              <a:spcAft>
                <a:spcPts val="0"/>
              </a:spcAft>
              <a:buClr>
                <a:srgbClr val="5D5D5D"/>
              </a:buClr>
              <a:buSzPts val="3300"/>
              <a:buChar char="•"/>
              <a:defRPr sz="3300"/>
            </a:lvl3pPr>
            <a:lvl4pPr indent="-438150" lvl="3" marL="1828800" rtl="0" algn="l">
              <a:lnSpc>
                <a:spcPct val="90000"/>
              </a:lnSpc>
              <a:spcBef>
                <a:spcPts val="800"/>
              </a:spcBef>
              <a:spcAft>
                <a:spcPts val="0"/>
              </a:spcAft>
              <a:buClr>
                <a:srgbClr val="5D5D5D"/>
              </a:buClr>
              <a:buSzPts val="3300"/>
              <a:buChar char="•"/>
              <a:defRPr sz="3300"/>
            </a:lvl4pPr>
            <a:lvl5pPr indent="-438150" lvl="4" marL="2286000" rtl="0" algn="l">
              <a:lnSpc>
                <a:spcPct val="90000"/>
              </a:lnSpc>
              <a:spcBef>
                <a:spcPts val="800"/>
              </a:spcBef>
              <a:spcAft>
                <a:spcPts val="0"/>
              </a:spcAft>
              <a:buClr>
                <a:srgbClr val="5D5D5D"/>
              </a:buClr>
              <a:buSzPts val="3300"/>
              <a:buChar char="•"/>
              <a:defRPr sz="3300"/>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p:cSld name="Two-Column">
    <p:spTree>
      <p:nvGrpSpPr>
        <p:cNvPr id="173" name="Shape 173"/>
        <p:cNvGrpSpPr/>
        <p:nvPr/>
      </p:nvGrpSpPr>
      <p:grpSpPr>
        <a:xfrm>
          <a:off x="0" y="0"/>
          <a:ext cx="0" cy="0"/>
          <a:chOff x="0" y="0"/>
          <a:chExt cx="0" cy="0"/>
        </a:xfrm>
      </p:grpSpPr>
      <p:pic>
        <p:nvPicPr>
          <p:cNvPr descr="Picture 6" id="174" name="Google Shape;174;p29"/>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175" name="Google Shape;175;p29"/>
          <p:cNvSpPr/>
          <p:nvPr/>
        </p:nvSpPr>
        <p:spPr>
          <a:xfrm>
            <a:off x="864296" y="0"/>
            <a:ext cx="8279700" cy="5143500"/>
          </a:xfrm>
          <a:prstGeom prst="rect">
            <a:avLst/>
          </a:prstGeom>
          <a:solidFill>
            <a:schemeClr val="lt1"/>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176" name="Google Shape;176;p29"/>
          <p:cNvSpPr txBox="1"/>
          <p:nvPr>
            <p:ph idx="1" type="body"/>
          </p:nvPr>
        </p:nvSpPr>
        <p:spPr>
          <a:xfrm>
            <a:off x="1759744" y="2233613"/>
            <a:ext cx="3217200" cy="1684800"/>
          </a:xfrm>
          <a:prstGeom prst="rect">
            <a:avLst/>
          </a:prstGeom>
          <a:noFill/>
          <a:ln>
            <a:noFill/>
          </a:ln>
        </p:spPr>
        <p:txBody>
          <a:bodyPr anchorCtr="0" anchor="t" bIns="34275" lIns="34275" spcFirstLastPara="1" rIns="34275" wrap="square" tIns="34275">
            <a:noAutofit/>
          </a:bodyPr>
          <a:lstStyle>
            <a:lvl1pPr indent="-228600" lvl="0" marL="457200" rtl="0" algn="l">
              <a:lnSpc>
                <a:spcPct val="100000"/>
              </a:lnSpc>
              <a:spcBef>
                <a:spcPts val="0"/>
              </a:spcBef>
              <a:spcAft>
                <a:spcPts val="0"/>
              </a:spcAft>
              <a:buClr>
                <a:srgbClr val="5D5D5D"/>
              </a:buClr>
              <a:buSzPts val="1500"/>
              <a:buNone/>
              <a:defRPr>
                <a:solidFill>
                  <a:srgbClr val="5D5D5D"/>
                </a:solidFill>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cxnSp>
        <p:nvCxnSpPr>
          <p:cNvPr id="177" name="Google Shape;177;p29"/>
          <p:cNvCxnSpPr/>
          <p:nvPr/>
        </p:nvCxnSpPr>
        <p:spPr>
          <a:xfrm>
            <a:off x="1788091" y="1501329"/>
            <a:ext cx="6882900" cy="0"/>
          </a:xfrm>
          <a:prstGeom prst="straightConnector1">
            <a:avLst/>
          </a:prstGeom>
          <a:noFill/>
          <a:ln cap="flat" cmpd="sng" w="12700">
            <a:solidFill>
              <a:srgbClr val="A5A5A5"/>
            </a:solidFill>
            <a:prstDash val="solid"/>
            <a:miter lim="800000"/>
            <a:headEnd len="sm" w="sm" type="none"/>
            <a:tailEnd len="sm" w="sm" type="none"/>
          </a:ln>
        </p:spPr>
      </p:cxnSp>
      <p:pic>
        <p:nvPicPr>
          <p:cNvPr id="178" name="Google Shape;178;p29"/>
          <p:cNvPicPr preferRelativeResize="0"/>
          <p:nvPr/>
        </p:nvPicPr>
        <p:blipFill rotWithShape="1">
          <a:blip r:embed="rId3">
            <a:alphaModFix/>
          </a:blip>
          <a:srcRect b="0" l="0" r="0" t="0"/>
          <a:stretch/>
        </p:blipFill>
        <p:spPr>
          <a:xfrm>
            <a:off x="6738588" y="4781811"/>
            <a:ext cx="2158019" cy="189716"/>
          </a:xfrm>
          <a:prstGeom prst="rect">
            <a:avLst/>
          </a:prstGeom>
          <a:noFill/>
          <a:ln>
            <a:noFill/>
          </a:ln>
        </p:spPr>
      </p:pic>
      <p:cxnSp>
        <p:nvCxnSpPr>
          <p:cNvPr id="179" name="Google Shape;179;p29"/>
          <p:cNvCxnSpPr/>
          <p:nvPr/>
        </p:nvCxnSpPr>
        <p:spPr>
          <a:xfrm flipH="1">
            <a:off x="5146249" y="1968332"/>
            <a:ext cx="27000" cy="1950000"/>
          </a:xfrm>
          <a:prstGeom prst="straightConnector1">
            <a:avLst/>
          </a:prstGeom>
          <a:noFill/>
          <a:ln cap="flat" cmpd="sng" w="19050">
            <a:solidFill>
              <a:srgbClr val="7F7F7F">
                <a:alpha val="20000"/>
              </a:srgbClr>
            </a:solidFill>
            <a:prstDash val="solid"/>
            <a:miter lim="8000"/>
            <a:headEnd len="sm" w="sm" type="none"/>
            <a:tailEnd len="sm" w="sm" type="none"/>
          </a:ln>
        </p:spPr>
      </p:cxnSp>
      <p:sp>
        <p:nvSpPr>
          <p:cNvPr id="180" name="Google Shape;180;p29"/>
          <p:cNvSpPr txBox="1"/>
          <p:nvPr>
            <p:ph idx="2" type="body"/>
          </p:nvPr>
        </p:nvSpPr>
        <p:spPr>
          <a:xfrm>
            <a:off x="1788319" y="867966"/>
            <a:ext cx="4412400" cy="484800"/>
          </a:xfrm>
          <a:prstGeom prst="rect">
            <a:avLst/>
          </a:prstGeom>
          <a:noFill/>
          <a:ln>
            <a:noFill/>
          </a:ln>
        </p:spPr>
        <p:txBody>
          <a:bodyPr anchorCtr="0" anchor="ctr" bIns="34275" lIns="34275" spcFirstLastPara="1" rIns="34275" wrap="square" tIns="34275">
            <a:noAutofit/>
          </a:bodyPr>
          <a:lstStyle>
            <a:lvl1pPr indent="-228600" lvl="0" marL="457200" rtl="0" algn="l">
              <a:lnSpc>
                <a:spcPct val="90000"/>
              </a:lnSpc>
              <a:spcBef>
                <a:spcPts val="80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81" name="Google Shape;181;p29"/>
          <p:cNvSpPr txBox="1"/>
          <p:nvPr>
            <p:ph idx="3" type="body"/>
          </p:nvPr>
        </p:nvSpPr>
        <p:spPr>
          <a:xfrm>
            <a:off x="1759743" y="1901429"/>
            <a:ext cx="3216600" cy="300000"/>
          </a:xfrm>
          <a:prstGeom prst="rect">
            <a:avLst/>
          </a:prstGeom>
          <a:noFill/>
          <a:ln>
            <a:noFill/>
          </a:ln>
        </p:spPr>
        <p:txBody>
          <a:bodyPr anchorCtr="0" anchor="ctr" bIns="34275" lIns="34275" spcFirstLastPara="1" rIns="34275" wrap="square" tIns="34275">
            <a:noAutofit/>
          </a:bodyPr>
          <a:lstStyle>
            <a:lvl1pPr indent="-228600" lvl="0" marL="457200" rtl="0" algn="l">
              <a:lnSpc>
                <a:spcPct val="100000"/>
              </a:lnSpc>
              <a:spcBef>
                <a:spcPts val="0"/>
              </a:spcBef>
              <a:spcAft>
                <a:spcPts val="0"/>
              </a:spcAft>
              <a:buClr>
                <a:srgbClr val="5D5D5D"/>
              </a:buClr>
              <a:buSzPts val="1500"/>
              <a:buNone/>
              <a:defRPr b="1">
                <a:solidFill>
                  <a:srgbClr val="5D5D5D"/>
                </a:solidFill>
                <a:latin typeface="Open Sans"/>
                <a:ea typeface="Open Sans"/>
                <a:cs typeface="Open Sans"/>
                <a:sym typeface="Open Sans"/>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82" name="Google Shape;182;p29"/>
          <p:cNvSpPr txBox="1"/>
          <p:nvPr>
            <p:ph idx="4" type="body"/>
          </p:nvPr>
        </p:nvSpPr>
        <p:spPr>
          <a:xfrm>
            <a:off x="5451790" y="1901429"/>
            <a:ext cx="3216600" cy="300000"/>
          </a:xfrm>
          <a:prstGeom prst="rect">
            <a:avLst/>
          </a:prstGeom>
          <a:noFill/>
          <a:ln>
            <a:noFill/>
          </a:ln>
        </p:spPr>
        <p:txBody>
          <a:bodyPr anchorCtr="0" anchor="ctr" bIns="34275" lIns="34275" spcFirstLastPara="1" rIns="34275" wrap="square" tIns="34275">
            <a:noAutofit/>
          </a:bodyPr>
          <a:lstStyle>
            <a:lvl1pPr indent="-228600" lvl="0" marL="457200" rtl="0" algn="l">
              <a:lnSpc>
                <a:spcPct val="100000"/>
              </a:lnSpc>
              <a:spcBef>
                <a:spcPts val="0"/>
              </a:spcBef>
              <a:spcAft>
                <a:spcPts val="0"/>
              </a:spcAft>
              <a:buClr>
                <a:srgbClr val="5D5D5D"/>
              </a:buClr>
              <a:buSzPts val="1500"/>
              <a:buNone/>
              <a:defRPr b="1">
                <a:solidFill>
                  <a:srgbClr val="5D5D5D"/>
                </a:solidFill>
                <a:latin typeface="Open Sans"/>
                <a:ea typeface="Open Sans"/>
                <a:cs typeface="Open Sans"/>
                <a:sym typeface="Open Sans"/>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83" name="Google Shape;183;p29"/>
          <p:cNvSpPr txBox="1"/>
          <p:nvPr>
            <p:ph idx="5" type="body"/>
          </p:nvPr>
        </p:nvSpPr>
        <p:spPr>
          <a:xfrm>
            <a:off x="5454074" y="2231231"/>
            <a:ext cx="3217200" cy="1684800"/>
          </a:xfrm>
          <a:prstGeom prst="rect">
            <a:avLst/>
          </a:prstGeom>
          <a:noFill/>
          <a:ln>
            <a:noFill/>
          </a:ln>
        </p:spPr>
        <p:txBody>
          <a:bodyPr anchorCtr="0" anchor="t" bIns="34275" lIns="34275" spcFirstLastPara="1" rIns="34275" wrap="square" tIns="34275">
            <a:noAutofit/>
          </a:bodyPr>
          <a:lstStyle>
            <a:lvl1pPr indent="-228600" lvl="0" marL="457200" rtl="0" algn="l">
              <a:lnSpc>
                <a:spcPct val="100000"/>
              </a:lnSpc>
              <a:spcBef>
                <a:spcPts val="0"/>
              </a:spcBef>
              <a:spcAft>
                <a:spcPts val="0"/>
              </a:spcAft>
              <a:buClr>
                <a:srgbClr val="5D5D5D"/>
              </a:buClr>
              <a:buSzPts val="1500"/>
              <a:buNone/>
              <a:defRPr>
                <a:solidFill>
                  <a:srgbClr val="5D5D5D"/>
                </a:solidFill>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184" name="Google Shape;184;p29"/>
          <p:cNvSpPr txBox="1"/>
          <p:nvPr>
            <p:ph idx="12" type="sldNum"/>
          </p:nvPr>
        </p:nvSpPr>
        <p:spPr>
          <a:xfrm>
            <a:off x="1760374" y="4738688"/>
            <a:ext cx="262800" cy="254100"/>
          </a:xfrm>
          <a:prstGeom prst="rect">
            <a:avLst/>
          </a:prstGeom>
          <a:noFill/>
          <a:ln>
            <a:noFill/>
          </a:ln>
        </p:spPr>
        <p:txBody>
          <a:bodyPr anchorCtr="0" anchor="ctr" bIns="34275" lIns="34275" spcFirstLastPara="1" rIns="34275" wrap="square" tIns="34275">
            <a:noAutofit/>
          </a:bodyPr>
          <a:lstStyle>
            <a:lvl1pPr indent="0" lvl="0"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Slide Photo">
  <p:cSld name="Full-Slide Photo">
    <p:spTree>
      <p:nvGrpSpPr>
        <p:cNvPr id="185" name="Shape 185"/>
        <p:cNvGrpSpPr/>
        <p:nvPr/>
      </p:nvGrpSpPr>
      <p:grpSpPr>
        <a:xfrm>
          <a:off x="0" y="0"/>
          <a:ext cx="0" cy="0"/>
          <a:chOff x="0" y="0"/>
          <a:chExt cx="0" cy="0"/>
        </a:xfrm>
      </p:grpSpPr>
      <p:sp>
        <p:nvSpPr>
          <p:cNvPr id="186" name="Google Shape;186;p30"/>
          <p:cNvSpPr/>
          <p:nvPr>
            <p:ph idx="2" type="pic"/>
          </p:nvPr>
        </p:nvSpPr>
        <p:spPr>
          <a:xfrm>
            <a:off x="0" y="0"/>
            <a:ext cx="9144000" cy="5143500"/>
          </a:xfrm>
          <a:prstGeom prst="rect">
            <a:avLst/>
          </a:prstGeom>
          <a:noFill/>
          <a:ln>
            <a:noFill/>
          </a:ln>
        </p:spPr>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Slide Photo 1">
  <p:cSld name="Full-Slide Photo_1">
    <p:spTree>
      <p:nvGrpSpPr>
        <p:cNvPr id="187" name="Shape 187"/>
        <p:cNvGrpSpPr/>
        <p:nvPr/>
      </p:nvGrpSpPr>
      <p:grpSpPr>
        <a:xfrm>
          <a:off x="0" y="0"/>
          <a:ext cx="0" cy="0"/>
          <a:chOff x="0" y="0"/>
          <a:chExt cx="0" cy="0"/>
        </a:xfrm>
      </p:grpSpPr>
      <p:sp>
        <p:nvSpPr>
          <p:cNvPr id="188" name="Google Shape;188;p31"/>
          <p:cNvSpPr/>
          <p:nvPr>
            <p:ph idx="2" type="pic"/>
          </p:nvPr>
        </p:nvSpPr>
        <p:spPr>
          <a:xfrm>
            <a:off x="0" y="0"/>
            <a:ext cx="9144000" cy="5143500"/>
          </a:xfrm>
          <a:prstGeom prst="rect">
            <a:avLst/>
          </a:prstGeom>
          <a:noFill/>
          <a:ln>
            <a:noFill/>
          </a:ln>
        </p:spPr>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89" name="Shape 189"/>
        <p:cNvGrpSpPr/>
        <p:nvPr/>
      </p:nvGrpSpPr>
      <p:grpSpPr>
        <a:xfrm>
          <a:off x="0" y="0"/>
          <a:ext cx="0" cy="0"/>
          <a:chOff x="0" y="0"/>
          <a:chExt cx="0" cy="0"/>
        </a:xfrm>
      </p:grpSpPr>
      <p:sp>
        <p:nvSpPr>
          <p:cNvPr id="190" name="Google Shape;190;p32"/>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91" name="Google Shape;191;p32"/>
          <p:cNvSpPr txBox="1"/>
          <p:nvPr>
            <p:ph type="title"/>
          </p:nvPr>
        </p:nvSpPr>
        <p:spPr>
          <a:xfrm>
            <a:off x="265500" y="1233175"/>
            <a:ext cx="4045200" cy="1482300"/>
          </a:xfrm>
          <a:prstGeom prst="rect">
            <a:avLst/>
          </a:prstGeom>
          <a:noFill/>
          <a:ln>
            <a:noFill/>
          </a:ln>
        </p:spPr>
        <p:txBody>
          <a:bodyPr anchorCtr="0" anchor="b" bIns="34275" lIns="34275" spcFirstLastPara="1" rIns="34275" wrap="square" tIns="34275">
            <a:noAutofit/>
          </a:bodyPr>
          <a:lstStyle>
            <a:lvl1pPr lvl="0" rtl="0" algn="ctr">
              <a:lnSpc>
                <a:spcPct val="90000"/>
              </a:lnSpc>
              <a:spcBef>
                <a:spcPts val="0"/>
              </a:spcBef>
              <a:spcAft>
                <a:spcPts val="0"/>
              </a:spcAft>
              <a:buSzPts val="4200"/>
              <a:buNone/>
              <a:defRPr sz="4200"/>
            </a:lvl1pPr>
            <a:lvl2pPr lvl="1" rtl="0" algn="ctr">
              <a:lnSpc>
                <a:spcPct val="90000"/>
              </a:lnSpc>
              <a:spcBef>
                <a:spcPts val="0"/>
              </a:spcBef>
              <a:spcAft>
                <a:spcPts val="0"/>
              </a:spcAft>
              <a:buSzPts val="4200"/>
              <a:buNone/>
              <a:defRPr sz="4200"/>
            </a:lvl2pPr>
            <a:lvl3pPr lvl="2" rtl="0" algn="ctr">
              <a:lnSpc>
                <a:spcPct val="90000"/>
              </a:lnSpc>
              <a:spcBef>
                <a:spcPts val="0"/>
              </a:spcBef>
              <a:spcAft>
                <a:spcPts val="0"/>
              </a:spcAft>
              <a:buSzPts val="4200"/>
              <a:buNone/>
              <a:defRPr sz="4200"/>
            </a:lvl3pPr>
            <a:lvl4pPr lvl="3" rtl="0" algn="ctr">
              <a:lnSpc>
                <a:spcPct val="90000"/>
              </a:lnSpc>
              <a:spcBef>
                <a:spcPts val="0"/>
              </a:spcBef>
              <a:spcAft>
                <a:spcPts val="0"/>
              </a:spcAft>
              <a:buSzPts val="4200"/>
              <a:buNone/>
              <a:defRPr sz="4200"/>
            </a:lvl4pPr>
            <a:lvl5pPr lvl="4" rtl="0" algn="ctr">
              <a:lnSpc>
                <a:spcPct val="90000"/>
              </a:lnSpc>
              <a:spcBef>
                <a:spcPts val="0"/>
              </a:spcBef>
              <a:spcAft>
                <a:spcPts val="0"/>
              </a:spcAft>
              <a:buSzPts val="4200"/>
              <a:buNone/>
              <a:defRPr sz="4200"/>
            </a:lvl5pPr>
            <a:lvl6pPr lvl="5" rtl="0" algn="ctr">
              <a:lnSpc>
                <a:spcPct val="90000"/>
              </a:lnSpc>
              <a:spcBef>
                <a:spcPts val="0"/>
              </a:spcBef>
              <a:spcAft>
                <a:spcPts val="0"/>
              </a:spcAft>
              <a:buSzPts val="4200"/>
              <a:buNone/>
              <a:defRPr sz="4200"/>
            </a:lvl6pPr>
            <a:lvl7pPr lvl="6" rtl="0" algn="ctr">
              <a:lnSpc>
                <a:spcPct val="90000"/>
              </a:lnSpc>
              <a:spcBef>
                <a:spcPts val="0"/>
              </a:spcBef>
              <a:spcAft>
                <a:spcPts val="0"/>
              </a:spcAft>
              <a:buSzPts val="4200"/>
              <a:buNone/>
              <a:defRPr sz="4200"/>
            </a:lvl7pPr>
            <a:lvl8pPr lvl="7" rtl="0" algn="ctr">
              <a:lnSpc>
                <a:spcPct val="90000"/>
              </a:lnSpc>
              <a:spcBef>
                <a:spcPts val="0"/>
              </a:spcBef>
              <a:spcAft>
                <a:spcPts val="0"/>
              </a:spcAft>
              <a:buSzPts val="4200"/>
              <a:buNone/>
              <a:defRPr sz="4200"/>
            </a:lvl8pPr>
            <a:lvl9pPr lvl="8" rtl="0" algn="ctr">
              <a:lnSpc>
                <a:spcPct val="90000"/>
              </a:lnSpc>
              <a:spcBef>
                <a:spcPts val="0"/>
              </a:spcBef>
              <a:spcAft>
                <a:spcPts val="0"/>
              </a:spcAft>
              <a:buSzPts val="4200"/>
              <a:buNone/>
              <a:defRPr sz="4200"/>
            </a:lvl9pPr>
          </a:lstStyle>
          <a:p/>
        </p:txBody>
      </p:sp>
      <p:sp>
        <p:nvSpPr>
          <p:cNvPr id="192" name="Google Shape;192;p32"/>
          <p:cNvSpPr txBox="1"/>
          <p:nvPr>
            <p:ph idx="1" type="subTitle"/>
          </p:nvPr>
        </p:nvSpPr>
        <p:spPr>
          <a:xfrm>
            <a:off x="265500" y="2803075"/>
            <a:ext cx="4045200" cy="1235100"/>
          </a:xfrm>
          <a:prstGeom prst="rect">
            <a:avLst/>
          </a:prstGeom>
          <a:noFill/>
          <a:ln>
            <a:noFill/>
          </a:ln>
        </p:spPr>
        <p:txBody>
          <a:bodyPr anchorCtr="0" anchor="t" bIns="34275" lIns="34275" spcFirstLastPara="1" rIns="34275" wrap="square" tIns="34275">
            <a:noAutofit/>
          </a:bodyPr>
          <a:lstStyle>
            <a:lvl1pPr lvl="0" rtl="0" algn="ctr">
              <a:lnSpc>
                <a:spcPct val="100000"/>
              </a:lnSpc>
              <a:spcBef>
                <a:spcPts val="800"/>
              </a:spcBef>
              <a:spcAft>
                <a:spcPts val="0"/>
              </a:spcAft>
              <a:buSzPts val="2100"/>
              <a:buNone/>
              <a:defRPr sz="2100"/>
            </a:lvl1pPr>
            <a:lvl2pPr lvl="1" rtl="0" algn="ctr">
              <a:lnSpc>
                <a:spcPct val="100000"/>
              </a:lnSpc>
              <a:spcBef>
                <a:spcPts val="800"/>
              </a:spcBef>
              <a:spcAft>
                <a:spcPts val="0"/>
              </a:spcAft>
              <a:buSzPts val="2100"/>
              <a:buNone/>
              <a:defRPr sz="2100"/>
            </a:lvl2pPr>
            <a:lvl3pPr lvl="2" rtl="0" algn="ctr">
              <a:lnSpc>
                <a:spcPct val="100000"/>
              </a:lnSpc>
              <a:spcBef>
                <a:spcPts val="800"/>
              </a:spcBef>
              <a:spcAft>
                <a:spcPts val="0"/>
              </a:spcAft>
              <a:buSzPts val="2100"/>
              <a:buNone/>
              <a:defRPr sz="2100"/>
            </a:lvl3pPr>
            <a:lvl4pPr lvl="3" rtl="0" algn="ctr">
              <a:lnSpc>
                <a:spcPct val="100000"/>
              </a:lnSpc>
              <a:spcBef>
                <a:spcPts val="800"/>
              </a:spcBef>
              <a:spcAft>
                <a:spcPts val="0"/>
              </a:spcAft>
              <a:buSzPts val="2100"/>
              <a:buNone/>
              <a:defRPr sz="2100"/>
            </a:lvl4pPr>
            <a:lvl5pPr lvl="4" rtl="0" algn="ctr">
              <a:lnSpc>
                <a:spcPct val="100000"/>
              </a:lnSpc>
              <a:spcBef>
                <a:spcPts val="800"/>
              </a:spcBef>
              <a:spcAft>
                <a:spcPts val="0"/>
              </a:spcAft>
              <a:buSzPts val="2100"/>
              <a:buNone/>
              <a:defRPr sz="2100"/>
            </a:lvl5pPr>
            <a:lvl6pPr lvl="5" rtl="0" algn="ctr">
              <a:lnSpc>
                <a:spcPct val="100000"/>
              </a:lnSpc>
              <a:spcBef>
                <a:spcPts val="800"/>
              </a:spcBef>
              <a:spcAft>
                <a:spcPts val="0"/>
              </a:spcAft>
              <a:buSzPts val="2100"/>
              <a:buNone/>
              <a:defRPr sz="2100"/>
            </a:lvl6pPr>
            <a:lvl7pPr lvl="6" rtl="0" algn="ctr">
              <a:lnSpc>
                <a:spcPct val="100000"/>
              </a:lnSpc>
              <a:spcBef>
                <a:spcPts val="800"/>
              </a:spcBef>
              <a:spcAft>
                <a:spcPts val="0"/>
              </a:spcAft>
              <a:buSzPts val="2100"/>
              <a:buNone/>
              <a:defRPr sz="2100"/>
            </a:lvl7pPr>
            <a:lvl8pPr lvl="7" rtl="0" algn="ctr">
              <a:lnSpc>
                <a:spcPct val="100000"/>
              </a:lnSpc>
              <a:spcBef>
                <a:spcPts val="800"/>
              </a:spcBef>
              <a:spcAft>
                <a:spcPts val="0"/>
              </a:spcAft>
              <a:buSzPts val="2100"/>
              <a:buNone/>
              <a:defRPr sz="2100"/>
            </a:lvl8pPr>
            <a:lvl9pPr lvl="8" rtl="0" algn="ctr">
              <a:lnSpc>
                <a:spcPct val="100000"/>
              </a:lnSpc>
              <a:spcBef>
                <a:spcPts val="800"/>
              </a:spcBef>
              <a:spcAft>
                <a:spcPts val="0"/>
              </a:spcAft>
              <a:buSzPts val="2100"/>
              <a:buNone/>
              <a:defRPr sz="2100"/>
            </a:lvl9pPr>
          </a:lstStyle>
          <a:p/>
        </p:txBody>
      </p:sp>
      <p:sp>
        <p:nvSpPr>
          <p:cNvPr id="193" name="Google Shape;193;p32"/>
          <p:cNvSpPr txBox="1"/>
          <p:nvPr>
            <p:ph idx="2" type="body"/>
          </p:nvPr>
        </p:nvSpPr>
        <p:spPr>
          <a:xfrm>
            <a:off x="4939500" y="724075"/>
            <a:ext cx="3837000" cy="3695100"/>
          </a:xfrm>
          <a:prstGeom prst="rect">
            <a:avLst/>
          </a:prstGeom>
          <a:noFill/>
          <a:ln>
            <a:noFill/>
          </a:ln>
        </p:spPr>
        <p:txBody>
          <a:bodyPr anchorCtr="0" anchor="ctr" bIns="34275" lIns="34275" spcFirstLastPara="1" rIns="34275" wrap="square" tIns="34275">
            <a:noAutofit/>
          </a:bodyPr>
          <a:lstStyle>
            <a:lvl1pPr indent="-323850" lvl="0" marL="457200" rtl="0" algn="l">
              <a:lnSpc>
                <a:spcPct val="90000"/>
              </a:lnSpc>
              <a:spcBef>
                <a:spcPts val="800"/>
              </a:spcBef>
              <a:spcAft>
                <a:spcPts val="0"/>
              </a:spcAft>
              <a:buSzPts val="1500"/>
              <a:buChar char="•"/>
              <a:defRPr/>
            </a:lvl1pPr>
            <a:lvl2pPr indent="-323850" lvl="1" marL="914400" rtl="0" algn="l">
              <a:lnSpc>
                <a:spcPct val="90000"/>
              </a:lnSpc>
              <a:spcBef>
                <a:spcPts val="800"/>
              </a:spcBef>
              <a:spcAft>
                <a:spcPts val="0"/>
              </a:spcAft>
              <a:buSzPts val="1500"/>
              <a:buChar char="•"/>
              <a:defRPr/>
            </a:lvl2pPr>
            <a:lvl3pPr indent="-323850" lvl="2" marL="1371600" rtl="0" algn="l">
              <a:lnSpc>
                <a:spcPct val="90000"/>
              </a:lnSpc>
              <a:spcBef>
                <a:spcPts val="800"/>
              </a:spcBef>
              <a:spcAft>
                <a:spcPts val="0"/>
              </a:spcAft>
              <a:buSzPts val="1500"/>
              <a:buChar char="•"/>
              <a:defRPr/>
            </a:lvl3pPr>
            <a:lvl4pPr indent="-323850" lvl="3" marL="1828800" rtl="0" algn="l">
              <a:lnSpc>
                <a:spcPct val="90000"/>
              </a:lnSpc>
              <a:spcBef>
                <a:spcPts val="800"/>
              </a:spcBef>
              <a:spcAft>
                <a:spcPts val="0"/>
              </a:spcAft>
              <a:buSzPts val="1500"/>
              <a:buChar char="•"/>
              <a:defRPr/>
            </a:lvl4pPr>
            <a:lvl5pPr indent="-323850" lvl="4" marL="2286000" rtl="0" algn="l">
              <a:lnSpc>
                <a:spcPct val="90000"/>
              </a:lnSpc>
              <a:spcBef>
                <a:spcPts val="800"/>
              </a:spcBef>
              <a:spcAft>
                <a:spcPts val="0"/>
              </a:spcAft>
              <a:buSzPts val="1500"/>
              <a:buChar char="•"/>
              <a:defRPr/>
            </a:lvl5pPr>
            <a:lvl6pPr indent="-361950" lvl="5" marL="2743200" rtl="0" algn="l">
              <a:lnSpc>
                <a:spcPct val="90000"/>
              </a:lnSpc>
              <a:spcBef>
                <a:spcPts val="800"/>
              </a:spcBef>
              <a:spcAft>
                <a:spcPts val="0"/>
              </a:spcAft>
              <a:buSzPts val="2100"/>
              <a:buChar char="•"/>
              <a:defRPr/>
            </a:lvl6pPr>
            <a:lvl7pPr indent="-361950" lvl="6" marL="3200400" rtl="0" algn="l">
              <a:lnSpc>
                <a:spcPct val="90000"/>
              </a:lnSpc>
              <a:spcBef>
                <a:spcPts val="800"/>
              </a:spcBef>
              <a:spcAft>
                <a:spcPts val="0"/>
              </a:spcAft>
              <a:buSzPts val="2100"/>
              <a:buChar char="•"/>
              <a:defRPr/>
            </a:lvl7pPr>
            <a:lvl8pPr indent="-361950" lvl="7" marL="3657600" rtl="0" algn="l">
              <a:lnSpc>
                <a:spcPct val="90000"/>
              </a:lnSpc>
              <a:spcBef>
                <a:spcPts val="800"/>
              </a:spcBef>
              <a:spcAft>
                <a:spcPts val="0"/>
              </a:spcAft>
              <a:buSzPts val="2100"/>
              <a:buChar char="•"/>
              <a:defRPr/>
            </a:lvl8pPr>
            <a:lvl9pPr indent="-361950" lvl="8" marL="4114800" rtl="0" algn="l">
              <a:lnSpc>
                <a:spcPct val="90000"/>
              </a:lnSpc>
              <a:spcBef>
                <a:spcPts val="800"/>
              </a:spcBef>
              <a:spcAft>
                <a:spcPts val="0"/>
              </a:spcAft>
              <a:buSzPts val="2100"/>
              <a:buChar char="•"/>
              <a:defRPr/>
            </a:lvl9pPr>
          </a:lstStyle>
          <a:p/>
        </p:txBody>
      </p:sp>
      <p:sp>
        <p:nvSpPr>
          <p:cNvPr id="194" name="Google Shape;194;p32"/>
          <p:cNvSpPr txBox="1"/>
          <p:nvPr>
            <p:ph idx="12" type="sldNum"/>
          </p:nvPr>
        </p:nvSpPr>
        <p:spPr>
          <a:xfrm>
            <a:off x="8472458" y="4663217"/>
            <a:ext cx="548700" cy="393600"/>
          </a:xfrm>
          <a:prstGeom prst="rect">
            <a:avLst/>
          </a:prstGeom>
          <a:noFill/>
          <a:ln>
            <a:noFill/>
          </a:ln>
        </p:spPr>
        <p:txBody>
          <a:bodyPr anchorCtr="0" anchor="ctr" bIns="34275" lIns="34275" spcFirstLastPara="1" rIns="34275" wrap="square" tIns="34275">
            <a:noAutofit/>
          </a:bodyPr>
          <a:lstStyle>
            <a:lvl1pPr indent="0" lvl="0"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1pPr>
            <a:lvl2pPr indent="0" lvl="1"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2pPr>
            <a:lvl3pPr indent="0" lvl="2"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3pPr>
            <a:lvl4pPr indent="0" lvl="3"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4pPr>
            <a:lvl5pPr indent="0" lvl="4"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5pPr>
            <a:lvl6pPr indent="0" lvl="5"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6pPr>
            <a:lvl7pPr indent="0" lvl="6"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7pPr>
            <a:lvl8pPr indent="0" lvl="7"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8pPr>
            <a:lvl9pPr indent="0" lvl="8"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ed List">
  <p:cSld name="Bulleted List">
    <p:spTree>
      <p:nvGrpSpPr>
        <p:cNvPr id="195" name="Shape 195"/>
        <p:cNvGrpSpPr/>
        <p:nvPr/>
      </p:nvGrpSpPr>
      <p:grpSpPr>
        <a:xfrm>
          <a:off x="0" y="0"/>
          <a:ext cx="0" cy="0"/>
          <a:chOff x="0" y="0"/>
          <a:chExt cx="0" cy="0"/>
        </a:xfrm>
      </p:grpSpPr>
      <p:pic>
        <p:nvPicPr>
          <p:cNvPr descr="Picture 6" id="196" name="Google Shape;196;p33"/>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197" name="Google Shape;197;p33"/>
          <p:cNvSpPr/>
          <p:nvPr/>
        </p:nvSpPr>
        <p:spPr>
          <a:xfrm>
            <a:off x="864296" y="0"/>
            <a:ext cx="8279700" cy="5143500"/>
          </a:xfrm>
          <a:prstGeom prst="rect">
            <a:avLst/>
          </a:prstGeom>
          <a:solidFill>
            <a:schemeClr val="lt1"/>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198" name="Google Shape;198;p33"/>
          <p:cNvSpPr txBox="1"/>
          <p:nvPr>
            <p:ph idx="12" type="sldNum"/>
          </p:nvPr>
        </p:nvSpPr>
        <p:spPr>
          <a:xfrm>
            <a:off x="1751676" y="4746371"/>
            <a:ext cx="262800" cy="254100"/>
          </a:xfrm>
          <a:prstGeom prst="rect">
            <a:avLst/>
          </a:prstGeom>
          <a:noFill/>
          <a:ln>
            <a:noFill/>
          </a:ln>
        </p:spPr>
        <p:txBody>
          <a:bodyPr anchorCtr="0" anchor="ctr" bIns="34275" lIns="34275" spcFirstLastPara="1" rIns="34275" wrap="square" tIns="34275">
            <a:noAutofit/>
          </a:bodyPr>
          <a:lstStyle>
            <a:lvl1pPr indent="0" lvl="0"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cxnSp>
        <p:nvCxnSpPr>
          <p:cNvPr id="199" name="Google Shape;199;p33"/>
          <p:cNvCxnSpPr/>
          <p:nvPr/>
        </p:nvCxnSpPr>
        <p:spPr>
          <a:xfrm>
            <a:off x="1788091" y="1501329"/>
            <a:ext cx="6882900" cy="0"/>
          </a:xfrm>
          <a:prstGeom prst="straightConnector1">
            <a:avLst/>
          </a:prstGeom>
          <a:noFill/>
          <a:ln cap="flat" cmpd="sng" w="12700">
            <a:solidFill>
              <a:srgbClr val="A5A5A5"/>
            </a:solidFill>
            <a:prstDash val="solid"/>
            <a:miter lim="800000"/>
            <a:headEnd len="sm" w="sm" type="none"/>
            <a:tailEnd len="sm" w="sm" type="none"/>
          </a:ln>
        </p:spPr>
      </p:cxnSp>
      <p:pic>
        <p:nvPicPr>
          <p:cNvPr id="200" name="Google Shape;200;p33"/>
          <p:cNvPicPr preferRelativeResize="0"/>
          <p:nvPr/>
        </p:nvPicPr>
        <p:blipFill rotWithShape="1">
          <a:blip r:embed="rId3">
            <a:alphaModFix/>
          </a:blip>
          <a:srcRect b="0" l="0" r="0" t="0"/>
          <a:stretch/>
        </p:blipFill>
        <p:spPr>
          <a:xfrm>
            <a:off x="6738588" y="4781811"/>
            <a:ext cx="2158019" cy="189716"/>
          </a:xfrm>
          <a:prstGeom prst="rect">
            <a:avLst/>
          </a:prstGeom>
          <a:noFill/>
          <a:ln>
            <a:noFill/>
          </a:ln>
        </p:spPr>
      </p:pic>
      <p:sp>
        <p:nvSpPr>
          <p:cNvPr id="201" name="Google Shape;201;p33"/>
          <p:cNvSpPr txBox="1"/>
          <p:nvPr>
            <p:ph idx="1" type="body"/>
          </p:nvPr>
        </p:nvSpPr>
        <p:spPr>
          <a:xfrm>
            <a:off x="1788319" y="867966"/>
            <a:ext cx="4412400" cy="484800"/>
          </a:xfrm>
          <a:prstGeom prst="rect">
            <a:avLst/>
          </a:prstGeom>
          <a:noFill/>
          <a:ln>
            <a:noFill/>
          </a:ln>
        </p:spPr>
        <p:txBody>
          <a:bodyPr anchorCtr="0" anchor="ctr" bIns="34275" lIns="34275" spcFirstLastPara="1" rIns="34275" wrap="square" tIns="34275">
            <a:noAutofit/>
          </a:bodyPr>
          <a:lstStyle>
            <a:lvl1pPr indent="-228600" lvl="0" marL="457200" rtl="0" algn="l">
              <a:lnSpc>
                <a:spcPct val="90000"/>
              </a:lnSpc>
              <a:spcBef>
                <a:spcPts val="80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02" name="Google Shape;202;p33"/>
          <p:cNvSpPr txBox="1"/>
          <p:nvPr>
            <p:ph idx="2" type="body"/>
          </p:nvPr>
        </p:nvSpPr>
        <p:spPr>
          <a:xfrm>
            <a:off x="1795463" y="1901428"/>
            <a:ext cx="5112600" cy="2300100"/>
          </a:xfrm>
          <a:prstGeom prst="rect">
            <a:avLst/>
          </a:prstGeom>
          <a:noFill/>
          <a:ln>
            <a:noFill/>
          </a:ln>
        </p:spPr>
        <p:txBody>
          <a:bodyPr anchorCtr="0" anchor="t" bIns="34275" lIns="34275" spcFirstLastPara="1" rIns="34275" wrap="square" tIns="34275">
            <a:noAutofit/>
          </a:bodyPr>
          <a:lstStyle>
            <a:lvl1pPr indent="-323850" lvl="0" marL="457200" rtl="0" algn="l">
              <a:lnSpc>
                <a:spcPct val="100000"/>
              </a:lnSpc>
              <a:spcBef>
                <a:spcPts val="0"/>
              </a:spcBef>
              <a:spcAft>
                <a:spcPts val="0"/>
              </a:spcAft>
              <a:buClr>
                <a:srgbClr val="5D5D5D"/>
              </a:buClr>
              <a:buSzPts val="1500"/>
              <a:buChar char="•"/>
              <a:defRPr>
                <a:solidFill>
                  <a:srgbClr val="5D5D5D"/>
                </a:solidFill>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03" name="Google Shape;203;p33"/>
          <p:cNvSpPr txBox="1"/>
          <p:nvPr>
            <p:ph idx="3" type="body"/>
          </p:nvPr>
        </p:nvSpPr>
        <p:spPr>
          <a:xfrm>
            <a:off x="2031206" y="4756547"/>
            <a:ext cx="4326000" cy="207300"/>
          </a:xfrm>
          <a:prstGeom prst="rect">
            <a:avLst/>
          </a:prstGeom>
          <a:noFill/>
          <a:ln>
            <a:noFill/>
          </a:ln>
        </p:spPr>
        <p:txBody>
          <a:bodyPr anchorCtr="0" anchor="ctr" bIns="34275" lIns="34275" spcFirstLastPara="1" rIns="34275" wrap="square" tIns="34275">
            <a:noAutofit/>
          </a:bodyPr>
          <a:lstStyle>
            <a:lvl1pPr indent="-228600" lvl="0" marL="457200" rtl="0" algn="l">
              <a:lnSpc>
                <a:spcPct val="100000"/>
              </a:lnSpc>
              <a:spcBef>
                <a:spcPts val="0"/>
              </a:spcBef>
              <a:spcAft>
                <a:spcPts val="0"/>
              </a:spcAft>
              <a:buClr>
                <a:srgbClr val="7F7F7F"/>
              </a:buClr>
              <a:buSzPts val="900"/>
              <a:buNone/>
              <a:defRPr i="1" sz="900">
                <a:solidFill>
                  <a:srgbClr val="7F7F7F"/>
                </a:solidFill>
                <a:latin typeface="Calibri"/>
                <a:ea typeface="Calibri"/>
                <a:cs typeface="Calibri"/>
                <a:sym typeface="Calibri"/>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art">
  <p:cSld name="Chart">
    <p:spTree>
      <p:nvGrpSpPr>
        <p:cNvPr id="204" name="Shape 204"/>
        <p:cNvGrpSpPr/>
        <p:nvPr/>
      </p:nvGrpSpPr>
      <p:grpSpPr>
        <a:xfrm>
          <a:off x="0" y="0"/>
          <a:ext cx="0" cy="0"/>
          <a:chOff x="0" y="0"/>
          <a:chExt cx="0" cy="0"/>
        </a:xfrm>
      </p:grpSpPr>
      <p:pic>
        <p:nvPicPr>
          <p:cNvPr descr="Picture 6" id="205" name="Google Shape;205;p34"/>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206" name="Google Shape;206;p34"/>
          <p:cNvSpPr/>
          <p:nvPr/>
        </p:nvSpPr>
        <p:spPr>
          <a:xfrm>
            <a:off x="864296" y="0"/>
            <a:ext cx="8279700" cy="5143500"/>
          </a:xfrm>
          <a:prstGeom prst="rect">
            <a:avLst/>
          </a:prstGeom>
          <a:solidFill>
            <a:schemeClr val="lt1"/>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207" name="Google Shape;207;p34"/>
          <p:cNvSpPr txBox="1"/>
          <p:nvPr>
            <p:ph idx="12" type="sldNum"/>
          </p:nvPr>
        </p:nvSpPr>
        <p:spPr>
          <a:xfrm>
            <a:off x="1731169" y="4740695"/>
            <a:ext cx="262800" cy="254100"/>
          </a:xfrm>
          <a:prstGeom prst="rect">
            <a:avLst/>
          </a:prstGeom>
          <a:noFill/>
          <a:ln>
            <a:noFill/>
          </a:ln>
        </p:spPr>
        <p:txBody>
          <a:bodyPr anchorCtr="0" anchor="ctr" bIns="34275" lIns="34275" spcFirstLastPara="1" rIns="34275" wrap="square" tIns="34275">
            <a:noAutofit/>
          </a:bodyPr>
          <a:lstStyle>
            <a:lvl1pPr indent="0" lvl="0"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pic>
        <p:nvPicPr>
          <p:cNvPr id="208" name="Google Shape;208;p34"/>
          <p:cNvPicPr preferRelativeResize="0"/>
          <p:nvPr/>
        </p:nvPicPr>
        <p:blipFill rotWithShape="1">
          <a:blip r:embed="rId3">
            <a:alphaModFix/>
          </a:blip>
          <a:srcRect b="0" l="0" r="0" t="0"/>
          <a:stretch/>
        </p:blipFill>
        <p:spPr>
          <a:xfrm>
            <a:off x="6738588" y="4781811"/>
            <a:ext cx="2158019" cy="189716"/>
          </a:xfrm>
          <a:prstGeom prst="rect">
            <a:avLst/>
          </a:prstGeom>
          <a:noFill/>
          <a:ln>
            <a:noFill/>
          </a:ln>
        </p:spPr>
      </p:pic>
      <p:sp>
        <p:nvSpPr>
          <p:cNvPr id="209" name="Google Shape;209;p34"/>
          <p:cNvSpPr/>
          <p:nvPr>
            <p:ph idx="2" type="chart"/>
          </p:nvPr>
        </p:nvSpPr>
        <p:spPr>
          <a:xfrm>
            <a:off x="1731169" y="2012156"/>
            <a:ext cx="5326800" cy="2391900"/>
          </a:xfrm>
          <a:prstGeom prst="rect">
            <a:avLst/>
          </a:prstGeom>
          <a:noFill/>
          <a:ln>
            <a:noFill/>
          </a:ln>
        </p:spPr>
        <p:txBody>
          <a:bodyPr anchorCtr="0" anchor="t" bIns="34275" lIns="34275" spcFirstLastPara="1" rIns="34275" wrap="square" tIns="34275">
            <a:noAutofit/>
          </a:bodyPr>
          <a:lstStyle>
            <a:lvl1pPr lvl="0" marR="0" rtl="0" algn="l">
              <a:lnSpc>
                <a:spcPct val="90000"/>
              </a:lnSpc>
              <a:spcBef>
                <a:spcPts val="800"/>
              </a:spcBef>
              <a:spcAft>
                <a:spcPts val="0"/>
              </a:spcAft>
              <a:buClr>
                <a:srgbClr val="5D5D5D"/>
              </a:buClr>
              <a:buSzPts val="1500"/>
              <a:buFont typeface="Arial"/>
              <a:buNone/>
              <a:defRPr b="0" i="0" sz="1500" u="none" cap="none" strike="noStrike">
                <a:solidFill>
                  <a:srgbClr val="5D5D5D"/>
                </a:solidFill>
                <a:latin typeface="Open Sans Light"/>
                <a:ea typeface="Open Sans Light"/>
                <a:cs typeface="Open Sans Light"/>
                <a:sym typeface="Open Sans Light"/>
              </a:defRPr>
            </a:lvl1pPr>
            <a:lvl2pPr lvl="1"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2pPr>
            <a:lvl3pPr lvl="2"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3pPr>
            <a:lvl4pPr lvl="3"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4pPr>
            <a:lvl5pPr lvl="4"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5pPr>
            <a:lvl6pPr lvl="5"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6pPr>
            <a:lvl7pPr lvl="6"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7pPr>
            <a:lvl8pPr lvl="7"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8pPr>
            <a:lvl9pPr lvl="8"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9pPr>
          </a:lstStyle>
          <a:p/>
        </p:txBody>
      </p:sp>
      <p:cxnSp>
        <p:nvCxnSpPr>
          <p:cNvPr id="210" name="Google Shape;210;p34"/>
          <p:cNvCxnSpPr/>
          <p:nvPr/>
        </p:nvCxnSpPr>
        <p:spPr>
          <a:xfrm>
            <a:off x="1788091" y="1211792"/>
            <a:ext cx="6882900" cy="0"/>
          </a:xfrm>
          <a:prstGeom prst="straightConnector1">
            <a:avLst/>
          </a:prstGeom>
          <a:noFill/>
          <a:ln cap="flat" cmpd="sng" w="12700">
            <a:solidFill>
              <a:srgbClr val="A5A5A5"/>
            </a:solidFill>
            <a:prstDash val="solid"/>
            <a:miter lim="800000"/>
            <a:headEnd len="sm" w="sm" type="none"/>
            <a:tailEnd len="sm" w="sm" type="none"/>
          </a:ln>
        </p:spPr>
      </p:cxnSp>
      <p:pic>
        <p:nvPicPr>
          <p:cNvPr id="211" name="Google Shape;211;p34"/>
          <p:cNvPicPr preferRelativeResize="0"/>
          <p:nvPr/>
        </p:nvPicPr>
        <p:blipFill rotWithShape="1">
          <a:blip r:embed="rId4">
            <a:alphaModFix/>
          </a:blip>
          <a:srcRect b="0" l="0" r="0" t="0"/>
          <a:stretch/>
        </p:blipFill>
        <p:spPr>
          <a:xfrm>
            <a:off x="2778479" y="2012440"/>
            <a:ext cx="3586950" cy="2391300"/>
          </a:xfrm>
          <a:prstGeom prst="rect">
            <a:avLst/>
          </a:prstGeom>
          <a:noFill/>
          <a:ln>
            <a:noFill/>
          </a:ln>
        </p:spPr>
      </p:pic>
      <p:sp>
        <p:nvSpPr>
          <p:cNvPr id="212" name="Google Shape;212;p34"/>
          <p:cNvSpPr txBox="1"/>
          <p:nvPr>
            <p:ph idx="1" type="body"/>
          </p:nvPr>
        </p:nvSpPr>
        <p:spPr>
          <a:xfrm>
            <a:off x="1788319" y="617935"/>
            <a:ext cx="4412400" cy="484800"/>
          </a:xfrm>
          <a:prstGeom prst="rect">
            <a:avLst/>
          </a:prstGeom>
          <a:noFill/>
          <a:ln>
            <a:noFill/>
          </a:ln>
        </p:spPr>
        <p:txBody>
          <a:bodyPr anchorCtr="0" anchor="ctr" bIns="34275" lIns="34275" spcFirstLastPara="1" rIns="34275" wrap="square" tIns="34275">
            <a:noAutofit/>
          </a:bodyPr>
          <a:lstStyle>
            <a:lvl1pPr indent="-228600" lvl="0" marL="457200" rtl="0" algn="l">
              <a:lnSpc>
                <a:spcPct val="90000"/>
              </a:lnSpc>
              <a:spcBef>
                <a:spcPts val="80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13" name="Google Shape;213;p34"/>
          <p:cNvSpPr txBox="1"/>
          <p:nvPr>
            <p:ph idx="3" type="body"/>
          </p:nvPr>
        </p:nvSpPr>
        <p:spPr>
          <a:xfrm>
            <a:off x="1731169" y="1634729"/>
            <a:ext cx="5007300" cy="276300"/>
          </a:xfrm>
          <a:prstGeom prst="rect">
            <a:avLst/>
          </a:prstGeom>
          <a:noFill/>
          <a:ln>
            <a:noFill/>
          </a:ln>
        </p:spPr>
        <p:txBody>
          <a:bodyPr anchorCtr="0" anchor="t" bIns="34275" lIns="34275" spcFirstLastPara="1" rIns="34275" wrap="square" tIns="34275">
            <a:noAutofit/>
          </a:bodyPr>
          <a:lstStyle>
            <a:lvl1pPr indent="-228600" lvl="0" marL="457200" rtl="0" algn="l">
              <a:lnSpc>
                <a:spcPct val="100000"/>
              </a:lnSpc>
              <a:spcBef>
                <a:spcPts val="0"/>
              </a:spcBef>
              <a:spcAft>
                <a:spcPts val="0"/>
              </a:spcAft>
              <a:buClr>
                <a:srgbClr val="5D5D5D"/>
              </a:buClr>
              <a:buSzPts val="1400"/>
              <a:buNone/>
              <a:defRPr b="1" sz="1400">
                <a:solidFill>
                  <a:srgbClr val="5D5D5D"/>
                </a:solidFill>
                <a:latin typeface="Open Sans"/>
                <a:ea typeface="Open Sans"/>
                <a:cs typeface="Open Sans"/>
                <a:sym typeface="Open Sans"/>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umn and Photo">
  <p:cSld name="Column and Photo">
    <p:spTree>
      <p:nvGrpSpPr>
        <p:cNvPr id="214" name="Shape 214"/>
        <p:cNvGrpSpPr/>
        <p:nvPr/>
      </p:nvGrpSpPr>
      <p:grpSpPr>
        <a:xfrm>
          <a:off x="0" y="0"/>
          <a:ext cx="0" cy="0"/>
          <a:chOff x="0" y="0"/>
          <a:chExt cx="0" cy="0"/>
        </a:xfrm>
      </p:grpSpPr>
      <p:pic>
        <p:nvPicPr>
          <p:cNvPr descr="Picture 6" id="215" name="Google Shape;215;p35"/>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216" name="Google Shape;216;p35"/>
          <p:cNvSpPr/>
          <p:nvPr/>
        </p:nvSpPr>
        <p:spPr>
          <a:xfrm>
            <a:off x="0" y="0"/>
            <a:ext cx="9144000" cy="5143500"/>
          </a:xfrm>
          <a:prstGeom prst="rect">
            <a:avLst/>
          </a:prstGeom>
          <a:solidFill>
            <a:schemeClr val="lt1"/>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cxnSp>
        <p:nvCxnSpPr>
          <p:cNvPr id="217" name="Google Shape;217;p35"/>
          <p:cNvCxnSpPr/>
          <p:nvPr/>
        </p:nvCxnSpPr>
        <p:spPr>
          <a:xfrm>
            <a:off x="609803" y="1501329"/>
            <a:ext cx="2472000" cy="0"/>
          </a:xfrm>
          <a:prstGeom prst="straightConnector1">
            <a:avLst/>
          </a:prstGeom>
          <a:noFill/>
          <a:ln cap="flat" cmpd="sng" w="12700">
            <a:solidFill>
              <a:srgbClr val="A5A5A5"/>
            </a:solidFill>
            <a:prstDash val="solid"/>
            <a:miter lim="800000"/>
            <a:headEnd len="sm" w="sm" type="none"/>
            <a:tailEnd len="sm" w="sm" type="none"/>
          </a:ln>
        </p:spPr>
      </p:cxnSp>
      <p:pic>
        <p:nvPicPr>
          <p:cNvPr id="218" name="Google Shape;218;p35"/>
          <p:cNvPicPr preferRelativeResize="0"/>
          <p:nvPr/>
        </p:nvPicPr>
        <p:blipFill rotWithShape="1">
          <a:blip r:embed="rId3">
            <a:alphaModFix/>
          </a:blip>
          <a:srcRect b="0" l="0" r="0" t="0"/>
          <a:stretch/>
        </p:blipFill>
        <p:spPr>
          <a:xfrm>
            <a:off x="6738588" y="4781811"/>
            <a:ext cx="2158019" cy="189716"/>
          </a:xfrm>
          <a:prstGeom prst="rect">
            <a:avLst/>
          </a:prstGeom>
          <a:noFill/>
          <a:ln>
            <a:noFill/>
          </a:ln>
        </p:spPr>
      </p:pic>
      <p:sp>
        <p:nvSpPr>
          <p:cNvPr id="219" name="Google Shape;219;p35"/>
          <p:cNvSpPr/>
          <p:nvPr/>
        </p:nvSpPr>
        <p:spPr>
          <a:xfrm>
            <a:off x="3663175" y="0"/>
            <a:ext cx="5480700" cy="5143500"/>
          </a:xfrm>
          <a:prstGeom prst="rect">
            <a:avLst/>
          </a:prstGeom>
          <a:solidFill>
            <a:srgbClr val="BFBFBF"/>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220" name="Google Shape;220;p35"/>
          <p:cNvSpPr/>
          <p:nvPr>
            <p:ph idx="2" type="pic"/>
          </p:nvPr>
        </p:nvSpPr>
        <p:spPr>
          <a:xfrm>
            <a:off x="3663554" y="0"/>
            <a:ext cx="5480700" cy="5143500"/>
          </a:xfrm>
          <a:prstGeom prst="rect">
            <a:avLst/>
          </a:prstGeom>
          <a:noFill/>
          <a:ln>
            <a:noFill/>
          </a:ln>
        </p:spPr>
      </p:sp>
      <p:sp>
        <p:nvSpPr>
          <p:cNvPr id="221" name="Google Shape;221;p35"/>
          <p:cNvSpPr txBox="1"/>
          <p:nvPr>
            <p:ph idx="1" type="body"/>
          </p:nvPr>
        </p:nvSpPr>
        <p:spPr>
          <a:xfrm>
            <a:off x="609600" y="450056"/>
            <a:ext cx="2472000" cy="900300"/>
          </a:xfrm>
          <a:prstGeom prst="rect">
            <a:avLst/>
          </a:prstGeom>
          <a:noFill/>
          <a:ln>
            <a:noFill/>
          </a:ln>
        </p:spPr>
        <p:txBody>
          <a:bodyPr anchorCtr="0" anchor="ctr" bIns="34275" lIns="34275" spcFirstLastPara="1" rIns="34275" wrap="square" tIns="34275">
            <a:noAutofit/>
          </a:bodyPr>
          <a:lstStyle>
            <a:lvl1pPr indent="-228600" lvl="0" marL="457200" rtl="0" algn="l">
              <a:lnSpc>
                <a:spcPct val="100000"/>
              </a:lnSpc>
              <a:spcBef>
                <a:spcPts val="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22" name="Google Shape;222;p35"/>
          <p:cNvSpPr txBox="1"/>
          <p:nvPr>
            <p:ph idx="3" type="body"/>
          </p:nvPr>
        </p:nvSpPr>
        <p:spPr>
          <a:xfrm>
            <a:off x="582216" y="1901429"/>
            <a:ext cx="2499300" cy="1224000"/>
          </a:xfrm>
          <a:prstGeom prst="rect">
            <a:avLst/>
          </a:prstGeom>
          <a:noFill/>
          <a:ln>
            <a:noFill/>
          </a:ln>
        </p:spPr>
        <p:txBody>
          <a:bodyPr anchorCtr="0" anchor="t" bIns="34275" lIns="34275" spcFirstLastPara="1" rIns="34275" wrap="square" tIns="34275">
            <a:noAutofit/>
          </a:bodyPr>
          <a:lstStyle>
            <a:lvl1pPr indent="-228600" lvl="0" marL="457200" rtl="0" algn="l">
              <a:lnSpc>
                <a:spcPct val="100000"/>
              </a:lnSpc>
              <a:spcBef>
                <a:spcPts val="0"/>
              </a:spcBef>
              <a:spcAft>
                <a:spcPts val="0"/>
              </a:spcAft>
              <a:buClr>
                <a:srgbClr val="5D5D5D"/>
              </a:buClr>
              <a:buSzPts val="1500"/>
              <a:buNone/>
              <a:defRPr>
                <a:solidFill>
                  <a:srgbClr val="5D5D5D"/>
                </a:solidFill>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23" name="Google Shape;223;p35"/>
          <p:cNvSpPr txBox="1"/>
          <p:nvPr>
            <p:ph idx="12" type="sldNum"/>
          </p:nvPr>
        </p:nvSpPr>
        <p:spPr>
          <a:xfrm>
            <a:off x="609600" y="4749711"/>
            <a:ext cx="262800" cy="254100"/>
          </a:xfrm>
          <a:prstGeom prst="rect">
            <a:avLst/>
          </a:prstGeom>
          <a:noFill/>
          <a:ln>
            <a:noFill/>
          </a:ln>
        </p:spPr>
        <p:txBody>
          <a:bodyPr anchorCtr="0" anchor="ctr" bIns="34275" lIns="34275" spcFirstLastPara="1" rIns="34275" wrap="square" tIns="34275">
            <a:noAutofit/>
          </a:bodyPr>
          <a:lstStyle>
            <a:lvl1pPr indent="0" lvl="0"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with Headline">
  <p:cSld name="Text with Headline">
    <p:spTree>
      <p:nvGrpSpPr>
        <p:cNvPr id="224" name="Shape 224"/>
        <p:cNvGrpSpPr/>
        <p:nvPr/>
      </p:nvGrpSpPr>
      <p:grpSpPr>
        <a:xfrm>
          <a:off x="0" y="0"/>
          <a:ext cx="0" cy="0"/>
          <a:chOff x="0" y="0"/>
          <a:chExt cx="0" cy="0"/>
        </a:xfrm>
      </p:grpSpPr>
      <p:pic>
        <p:nvPicPr>
          <p:cNvPr descr="Picture 6" id="225" name="Google Shape;225;p36"/>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226" name="Google Shape;226;p36"/>
          <p:cNvSpPr/>
          <p:nvPr/>
        </p:nvSpPr>
        <p:spPr>
          <a:xfrm>
            <a:off x="864296" y="0"/>
            <a:ext cx="8279700" cy="5143500"/>
          </a:xfrm>
          <a:prstGeom prst="rect">
            <a:avLst/>
          </a:prstGeom>
          <a:solidFill>
            <a:schemeClr val="lt1"/>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cxnSp>
        <p:nvCxnSpPr>
          <p:cNvPr id="227" name="Google Shape;227;p36"/>
          <p:cNvCxnSpPr/>
          <p:nvPr/>
        </p:nvCxnSpPr>
        <p:spPr>
          <a:xfrm>
            <a:off x="1788091" y="1501329"/>
            <a:ext cx="6882900" cy="0"/>
          </a:xfrm>
          <a:prstGeom prst="straightConnector1">
            <a:avLst/>
          </a:prstGeom>
          <a:noFill/>
          <a:ln cap="flat" cmpd="sng" w="12700">
            <a:solidFill>
              <a:srgbClr val="A5A5A5"/>
            </a:solidFill>
            <a:prstDash val="solid"/>
            <a:miter lim="800000"/>
            <a:headEnd len="sm" w="sm" type="none"/>
            <a:tailEnd len="sm" w="sm" type="none"/>
          </a:ln>
        </p:spPr>
      </p:cxnSp>
      <p:pic>
        <p:nvPicPr>
          <p:cNvPr id="228" name="Google Shape;228;p36"/>
          <p:cNvPicPr preferRelativeResize="0"/>
          <p:nvPr/>
        </p:nvPicPr>
        <p:blipFill rotWithShape="1">
          <a:blip r:embed="rId3">
            <a:alphaModFix/>
          </a:blip>
          <a:srcRect b="0" l="0" r="0" t="0"/>
          <a:stretch/>
        </p:blipFill>
        <p:spPr>
          <a:xfrm>
            <a:off x="6738588" y="4781811"/>
            <a:ext cx="2158019" cy="189716"/>
          </a:xfrm>
          <a:prstGeom prst="rect">
            <a:avLst/>
          </a:prstGeom>
          <a:noFill/>
          <a:ln>
            <a:noFill/>
          </a:ln>
        </p:spPr>
      </p:pic>
      <p:sp>
        <p:nvSpPr>
          <p:cNvPr id="229" name="Google Shape;229;p36"/>
          <p:cNvSpPr txBox="1"/>
          <p:nvPr>
            <p:ph idx="1" type="body"/>
          </p:nvPr>
        </p:nvSpPr>
        <p:spPr>
          <a:xfrm>
            <a:off x="1788319" y="867966"/>
            <a:ext cx="4412400" cy="484800"/>
          </a:xfrm>
          <a:prstGeom prst="rect">
            <a:avLst/>
          </a:prstGeom>
          <a:noFill/>
          <a:ln>
            <a:noFill/>
          </a:ln>
        </p:spPr>
        <p:txBody>
          <a:bodyPr anchorCtr="0" anchor="ctr" bIns="34275" lIns="34275" spcFirstLastPara="1" rIns="34275" wrap="square" tIns="34275">
            <a:noAutofit/>
          </a:bodyPr>
          <a:lstStyle>
            <a:lvl1pPr indent="-228600" lvl="0" marL="457200" rtl="0" algn="l">
              <a:lnSpc>
                <a:spcPct val="90000"/>
              </a:lnSpc>
              <a:spcBef>
                <a:spcPts val="80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30" name="Google Shape;230;p36"/>
          <p:cNvSpPr txBox="1"/>
          <p:nvPr>
            <p:ph idx="2" type="body"/>
          </p:nvPr>
        </p:nvSpPr>
        <p:spPr>
          <a:xfrm>
            <a:off x="1759744" y="2311003"/>
            <a:ext cx="5060400" cy="1224000"/>
          </a:xfrm>
          <a:prstGeom prst="rect">
            <a:avLst/>
          </a:prstGeom>
          <a:noFill/>
          <a:ln>
            <a:noFill/>
          </a:ln>
        </p:spPr>
        <p:txBody>
          <a:bodyPr anchorCtr="0" anchor="t" bIns="34275" lIns="34275" spcFirstLastPara="1" rIns="34275" wrap="square" tIns="34275">
            <a:noAutofit/>
          </a:bodyPr>
          <a:lstStyle>
            <a:lvl1pPr indent="-228600" lvl="0" marL="457200" rtl="0" algn="l">
              <a:lnSpc>
                <a:spcPct val="100000"/>
              </a:lnSpc>
              <a:spcBef>
                <a:spcPts val="0"/>
              </a:spcBef>
              <a:spcAft>
                <a:spcPts val="0"/>
              </a:spcAft>
              <a:buClr>
                <a:srgbClr val="5D5D5D"/>
              </a:buClr>
              <a:buSzPts val="1500"/>
              <a:buNone/>
              <a:defRPr>
                <a:solidFill>
                  <a:srgbClr val="5D5D5D"/>
                </a:solidFill>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31" name="Google Shape;231;p36"/>
          <p:cNvSpPr txBox="1"/>
          <p:nvPr>
            <p:ph idx="3" type="body"/>
          </p:nvPr>
        </p:nvSpPr>
        <p:spPr>
          <a:xfrm>
            <a:off x="1759744" y="1901429"/>
            <a:ext cx="4979400" cy="300000"/>
          </a:xfrm>
          <a:prstGeom prst="rect">
            <a:avLst/>
          </a:prstGeom>
          <a:noFill/>
          <a:ln>
            <a:noFill/>
          </a:ln>
        </p:spPr>
        <p:txBody>
          <a:bodyPr anchorCtr="0" anchor="ctr" bIns="34275" lIns="34275" spcFirstLastPara="1" rIns="34275" wrap="square" tIns="34275">
            <a:noAutofit/>
          </a:bodyPr>
          <a:lstStyle>
            <a:lvl1pPr indent="-228600" lvl="0" marL="457200" rtl="0" algn="l">
              <a:lnSpc>
                <a:spcPct val="100000"/>
              </a:lnSpc>
              <a:spcBef>
                <a:spcPts val="0"/>
              </a:spcBef>
              <a:spcAft>
                <a:spcPts val="0"/>
              </a:spcAft>
              <a:buClr>
                <a:srgbClr val="5D5D5D"/>
              </a:buClr>
              <a:buSzPts val="1500"/>
              <a:buNone/>
              <a:defRPr b="1">
                <a:solidFill>
                  <a:srgbClr val="5D5D5D"/>
                </a:solidFill>
                <a:latin typeface="Open Sans"/>
                <a:ea typeface="Open Sans"/>
                <a:cs typeface="Open Sans"/>
                <a:sym typeface="Open Sans"/>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32" name="Google Shape;232;p36"/>
          <p:cNvSpPr txBox="1"/>
          <p:nvPr>
            <p:ph idx="12" type="sldNum"/>
          </p:nvPr>
        </p:nvSpPr>
        <p:spPr>
          <a:xfrm>
            <a:off x="1759744" y="4738532"/>
            <a:ext cx="262800" cy="254100"/>
          </a:xfrm>
          <a:prstGeom prst="rect">
            <a:avLst/>
          </a:prstGeom>
          <a:noFill/>
          <a:ln>
            <a:noFill/>
          </a:ln>
        </p:spPr>
        <p:txBody>
          <a:bodyPr anchorCtr="0" anchor="ctr" bIns="34275" lIns="34275" spcFirstLastPara="1" rIns="34275" wrap="square" tIns="34275">
            <a:noAutofit/>
          </a:bodyPr>
          <a:lstStyle>
            <a:lvl1pPr indent="0" lvl="0" marL="0" marR="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marR="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marR="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marR="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marR="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marR="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marR="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marR="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marR="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233" name="Shape 233"/>
        <p:cNvGrpSpPr/>
        <p:nvPr/>
      </p:nvGrpSpPr>
      <p:grpSpPr>
        <a:xfrm>
          <a:off x="0" y="0"/>
          <a:ext cx="0" cy="0"/>
          <a:chOff x="0" y="0"/>
          <a:chExt cx="0" cy="0"/>
        </a:xfrm>
      </p:grpSpPr>
      <p:pic>
        <p:nvPicPr>
          <p:cNvPr descr="Picture 6" id="234" name="Google Shape;234;p37"/>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235" name="Google Shape;235;p37"/>
          <p:cNvSpPr/>
          <p:nvPr/>
        </p:nvSpPr>
        <p:spPr>
          <a:xfrm>
            <a:off x="3729625" y="0"/>
            <a:ext cx="5414400" cy="5143500"/>
          </a:xfrm>
          <a:prstGeom prst="rect">
            <a:avLst/>
          </a:prstGeom>
          <a:solidFill>
            <a:srgbClr val="F2F2F2"/>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cxnSp>
        <p:nvCxnSpPr>
          <p:cNvPr id="236" name="Google Shape;236;p37"/>
          <p:cNvCxnSpPr/>
          <p:nvPr/>
        </p:nvCxnSpPr>
        <p:spPr>
          <a:xfrm>
            <a:off x="4332173" y="2808962"/>
            <a:ext cx="4265400" cy="0"/>
          </a:xfrm>
          <a:prstGeom prst="straightConnector1">
            <a:avLst/>
          </a:prstGeom>
          <a:noFill/>
          <a:ln cap="flat" cmpd="sng" w="12700">
            <a:solidFill>
              <a:srgbClr val="A5A5A5"/>
            </a:solidFill>
            <a:prstDash val="solid"/>
            <a:miter lim="800000"/>
            <a:headEnd len="sm" w="sm" type="none"/>
            <a:tailEnd len="sm" w="sm" type="none"/>
          </a:ln>
        </p:spPr>
      </p:cxnSp>
      <p:sp>
        <p:nvSpPr>
          <p:cNvPr id="237" name="Google Shape;237;p37"/>
          <p:cNvSpPr txBox="1"/>
          <p:nvPr>
            <p:ph idx="1" type="body"/>
          </p:nvPr>
        </p:nvSpPr>
        <p:spPr>
          <a:xfrm>
            <a:off x="4299347" y="1713310"/>
            <a:ext cx="4298100" cy="900300"/>
          </a:xfrm>
          <a:prstGeom prst="rect">
            <a:avLst/>
          </a:prstGeom>
          <a:noFill/>
          <a:ln>
            <a:noFill/>
          </a:ln>
        </p:spPr>
        <p:txBody>
          <a:bodyPr anchorCtr="0" anchor="ctr" bIns="34275" lIns="34275" spcFirstLastPara="1" rIns="34275" wrap="square" tIns="34275">
            <a:noAutofit/>
          </a:bodyPr>
          <a:lstStyle>
            <a:lvl1pPr indent="-228600" lvl="0" marL="457200" rtl="0" algn="l">
              <a:lnSpc>
                <a:spcPct val="90000"/>
              </a:lnSpc>
              <a:spcBef>
                <a:spcPts val="80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23850" lvl="4" marL="2286000" rtl="0" algn="l">
              <a:lnSpc>
                <a:spcPct val="90000"/>
              </a:lnSpc>
              <a:spcBef>
                <a:spcPts val="800"/>
              </a:spcBef>
              <a:spcAft>
                <a:spcPts val="0"/>
              </a:spcAft>
              <a:buClr>
                <a:srgbClr val="5D5D5D"/>
              </a:buClr>
              <a:buSzPts val="15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38" name="Google Shape;238;p37"/>
          <p:cNvSpPr txBox="1"/>
          <p:nvPr>
            <p:ph idx="2" type="body"/>
          </p:nvPr>
        </p:nvSpPr>
        <p:spPr>
          <a:xfrm>
            <a:off x="4341019" y="3020102"/>
            <a:ext cx="2452800" cy="253500"/>
          </a:xfrm>
          <a:prstGeom prst="rect">
            <a:avLst/>
          </a:prstGeom>
          <a:noFill/>
          <a:ln>
            <a:noFill/>
          </a:ln>
        </p:spPr>
        <p:txBody>
          <a:bodyPr anchorCtr="0" anchor="ctr" bIns="34275" lIns="34275" spcFirstLastPara="1" rIns="34275" wrap="square" tIns="34275">
            <a:noAutofit/>
          </a:bodyPr>
          <a:lstStyle>
            <a:lvl1pPr indent="-228600" lvl="0" marL="457200" rtl="0" algn="l">
              <a:lnSpc>
                <a:spcPct val="90000"/>
              </a:lnSpc>
              <a:spcBef>
                <a:spcPts val="800"/>
              </a:spcBef>
              <a:spcAft>
                <a:spcPts val="0"/>
              </a:spcAft>
              <a:buClr>
                <a:srgbClr val="5D5D5D"/>
              </a:buClr>
              <a:buSzPts val="1200"/>
              <a:buNone/>
              <a:defRPr b="1" sz="1200" cap="none">
                <a:solidFill>
                  <a:srgbClr val="5D5D5D"/>
                </a:solidFill>
                <a:latin typeface="Open Sans"/>
                <a:ea typeface="Open Sans"/>
                <a:cs typeface="Open Sans"/>
                <a:sym typeface="Open Sans"/>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39" name="Google Shape;239;p37"/>
          <p:cNvSpPr txBox="1"/>
          <p:nvPr>
            <p:ph idx="3" type="body"/>
          </p:nvPr>
        </p:nvSpPr>
        <p:spPr>
          <a:xfrm>
            <a:off x="4336418" y="3336808"/>
            <a:ext cx="4444800" cy="484800"/>
          </a:xfrm>
          <a:prstGeom prst="rect">
            <a:avLst/>
          </a:prstGeom>
          <a:noFill/>
          <a:ln>
            <a:noFill/>
          </a:ln>
        </p:spPr>
        <p:txBody>
          <a:bodyPr anchorCtr="0" anchor="t" bIns="34275" lIns="34275" spcFirstLastPara="1" rIns="34275" wrap="square" tIns="34275">
            <a:noAutofit/>
          </a:bodyPr>
          <a:lstStyle>
            <a:lvl1pPr indent="-228600" lvl="0" marL="457200" rtl="0" algn="l">
              <a:lnSpc>
                <a:spcPct val="100000"/>
              </a:lnSpc>
              <a:spcBef>
                <a:spcPts val="0"/>
              </a:spcBef>
              <a:spcAft>
                <a:spcPts val="0"/>
              </a:spcAft>
              <a:buClr>
                <a:srgbClr val="5D5D5D"/>
              </a:buClr>
              <a:buSzPts val="1400"/>
              <a:buNone/>
              <a:defRPr sz="1400">
                <a:solidFill>
                  <a:srgbClr val="5D5D5D"/>
                </a:solidFill>
                <a:latin typeface="Open Sans"/>
                <a:ea typeface="Open Sans"/>
                <a:cs typeface="Open Sans"/>
                <a:sym typeface="Open Sans"/>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pic>
        <p:nvPicPr>
          <p:cNvPr id="240" name="Google Shape;240;p37"/>
          <p:cNvPicPr preferRelativeResize="0"/>
          <p:nvPr/>
        </p:nvPicPr>
        <p:blipFill rotWithShape="1">
          <a:blip r:embed="rId3">
            <a:alphaModFix/>
          </a:blip>
          <a:srcRect b="0" l="0" r="0" t="0"/>
          <a:stretch/>
        </p:blipFill>
        <p:spPr>
          <a:xfrm>
            <a:off x="1729817" y="1703777"/>
            <a:ext cx="2055947" cy="1819291"/>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Slide">
  <p:cSld name="Agenda Slide">
    <p:spTree>
      <p:nvGrpSpPr>
        <p:cNvPr id="241" name="Shape 241"/>
        <p:cNvGrpSpPr/>
        <p:nvPr/>
      </p:nvGrpSpPr>
      <p:grpSpPr>
        <a:xfrm>
          <a:off x="0" y="0"/>
          <a:ext cx="0" cy="0"/>
          <a:chOff x="0" y="0"/>
          <a:chExt cx="0" cy="0"/>
        </a:xfrm>
      </p:grpSpPr>
      <p:pic>
        <p:nvPicPr>
          <p:cNvPr descr="Picture 6" id="242" name="Google Shape;242;p38"/>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243" name="Google Shape;243;p38"/>
          <p:cNvSpPr/>
          <p:nvPr/>
        </p:nvSpPr>
        <p:spPr>
          <a:xfrm>
            <a:off x="441542" y="441543"/>
            <a:ext cx="8260800" cy="4260300"/>
          </a:xfrm>
          <a:prstGeom prst="rect">
            <a:avLst/>
          </a:prstGeom>
          <a:solidFill>
            <a:srgbClr val="F2F2F2"/>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cxnSp>
        <p:nvCxnSpPr>
          <p:cNvPr id="244" name="Google Shape;244;p38"/>
          <p:cNvCxnSpPr/>
          <p:nvPr/>
        </p:nvCxnSpPr>
        <p:spPr>
          <a:xfrm>
            <a:off x="1318364" y="1526845"/>
            <a:ext cx="6404100" cy="0"/>
          </a:xfrm>
          <a:prstGeom prst="straightConnector1">
            <a:avLst/>
          </a:prstGeom>
          <a:noFill/>
          <a:ln cap="flat" cmpd="sng" w="12700">
            <a:solidFill>
              <a:srgbClr val="A5A5A5"/>
            </a:solidFill>
            <a:prstDash val="solid"/>
            <a:miter lim="800000"/>
            <a:headEnd len="sm" w="sm" type="none"/>
            <a:tailEnd len="sm" w="sm" type="none"/>
          </a:ln>
        </p:spPr>
      </p:cxnSp>
      <p:sp>
        <p:nvSpPr>
          <p:cNvPr id="245" name="Google Shape;245;p38"/>
          <p:cNvSpPr txBox="1"/>
          <p:nvPr>
            <p:ph idx="1" type="body"/>
          </p:nvPr>
        </p:nvSpPr>
        <p:spPr>
          <a:xfrm>
            <a:off x="1290638" y="1828800"/>
            <a:ext cx="6431700" cy="2102700"/>
          </a:xfrm>
          <a:prstGeom prst="rect">
            <a:avLst/>
          </a:prstGeom>
          <a:noFill/>
          <a:ln>
            <a:noFill/>
          </a:ln>
        </p:spPr>
        <p:txBody>
          <a:bodyPr anchorCtr="0" anchor="t" bIns="34275" lIns="34275" spcFirstLastPara="1" rIns="34275" wrap="square" tIns="34275">
            <a:noAutofit/>
          </a:bodyPr>
          <a:lstStyle>
            <a:lvl1pPr indent="-342900" lvl="0" marL="457200" rtl="0" algn="l">
              <a:lnSpc>
                <a:spcPct val="150000"/>
              </a:lnSpc>
              <a:spcBef>
                <a:spcPts val="0"/>
              </a:spcBef>
              <a:spcAft>
                <a:spcPts val="0"/>
              </a:spcAft>
              <a:buClr>
                <a:srgbClr val="5D5D5D"/>
              </a:buClr>
              <a:buSzPts val="1800"/>
              <a:buFont typeface="Open Sans ExtraBold"/>
              <a:buAutoNum type="arabicPeriod"/>
              <a:defRPr sz="1800">
                <a:solidFill>
                  <a:srgbClr val="5D5D5D"/>
                </a:solidFill>
                <a:latin typeface="Open Sans"/>
                <a:ea typeface="Open Sans"/>
                <a:cs typeface="Open Sans"/>
                <a:sym typeface="Open Sans"/>
              </a:defRPr>
            </a:lvl1pPr>
            <a:lvl2pPr indent="-342900" lvl="1" marL="914400" rtl="0" algn="l">
              <a:lnSpc>
                <a:spcPct val="150000"/>
              </a:lnSpc>
              <a:spcBef>
                <a:spcPts val="800"/>
              </a:spcBef>
              <a:spcAft>
                <a:spcPts val="0"/>
              </a:spcAft>
              <a:buClr>
                <a:srgbClr val="828282"/>
              </a:buClr>
              <a:buSzPts val="1800"/>
              <a:buFont typeface="Open Sans ExtraBold"/>
              <a:buAutoNum type="arabicPeriod"/>
              <a:defRPr sz="1800">
                <a:solidFill>
                  <a:srgbClr val="828282"/>
                </a:solidFill>
                <a:latin typeface="Open Sans"/>
                <a:ea typeface="Open Sans"/>
                <a:cs typeface="Open Sans"/>
                <a:sym typeface="Open Sans"/>
              </a:defRPr>
            </a:lvl2pPr>
            <a:lvl3pPr indent="-342900" lvl="2" marL="1371600" rtl="0" algn="l">
              <a:lnSpc>
                <a:spcPct val="150000"/>
              </a:lnSpc>
              <a:spcBef>
                <a:spcPts val="800"/>
              </a:spcBef>
              <a:spcAft>
                <a:spcPts val="0"/>
              </a:spcAft>
              <a:buClr>
                <a:srgbClr val="828282"/>
              </a:buClr>
              <a:buSzPts val="1800"/>
              <a:buFont typeface="Open Sans ExtraBold"/>
              <a:buAutoNum type="arabicPeriod"/>
              <a:defRPr sz="1800">
                <a:solidFill>
                  <a:srgbClr val="828282"/>
                </a:solidFill>
                <a:latin typeface="Open Sans"/>
                <a:ea typeface="Open Sans"/>
                <a:cs typeface="Open Sans"/>
                <a:sym typeface="Open Sans"/>
              </a:defRPr>
            </a:lvl3pPr>
            <a:lvl4pPr indent="-342900" lvl="3" marL="1828800" rtl="0" algn="l">
              <a:lnSpc>
                <a:spcPct val="150000"/>
              </a:lnSpc>
              <a:spcBef>
                <a:spcPts val="800"/>
              </a:spcBef>
              <a:spcAft>
                <a:spcPts val="0"/>
              </a:spcAft>
              <a:buClr>
                <a:srgbClr val="828282"/>
              </a:buClr>
              <a:buSzPts val="1800"/>
              <a:buFont typeface="Open Sans ExtraBold"/>
              <a:buAutoNum type="arabicPeriod"/>
              <a:defRPr sz="1800">
                <a:solidFill>
                  <a:srgbClr val="828282"/>
                </a:solidFill>
                <a:latin typeface="Open Sans"/>
                <a:ea typeface="Open Sans"/>
                <a:cs typeface="Open Sans"/>
                <a:sym typeface="Open Sans"/>
              </a:defRPr>
            </a:lvl4pPr>
            <a:lvl5pPr indent="-342900" lvl="4" marL="2286000" rtl="0" algn="l">
              <a:lnSpc>
                <a:spcPct val="150000"/>
              </a:lnSpc>
              <a:spcBef>
                <a:spcPts val="800"/>
              </a:spcBef>
              <a:spcAft>
                <a:spcPts val="0"/>
              </a:spcAft>
              <a:buClr>
                <a:srgbClr val="828282"/>
              </a:buClr>
              <a:buSzPts val="1800"/>
              <a:buFont typeface="Open Sans ExtraBold"/>
              <a:buAutoNum type="arabicPeriod"/>
              <a:defRPr sz="1800">
                <a:solidFill>
                  <a:srgbClr val="828282"/>
                </a:solidFill>
                <a:latin typeface="Open Sans"/>
                <a:ea typeface="Open Sans"/>
                <a:cs typeface="Open Sans"/>
                <a:sym typeface="Open Sans"/>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46" name="Google Shape;246;p38"/>
          <p:cNvSpPr txBox="1"/>
          <p:nvPr/>
        </p:nvSpPr>
        <p:spPr>
          <a:xfrm>
            <a:off x="1365338" y="915710"/>
            <a:ext cx="4412400" cy="484800"/>
          </a:xfrm>
          <a:prstGeom prst="rect">
            <a:avLst/>
          </a:prstGeom>
          <a:noFill/>
          <a:ln>
            <a:noFill/>
          </a:ln>
        </p:spPr>
        <p:txBody>
          <a:bodyPr anchorCtr="0" anchor="t" bIns="34275" lIns="34275" spcFirstLastPara="1" rIns="34275" wrap="square" tIns="34275">
            <a:noAutofit/>
          </a:bodyPr>
          <a:lstStyle/>
          <a:p>
            <a:pPr indent="0" lvl="0" marL="0" marR="0" rtl="0" algn="l">
              <a:lnSpc>
                <a:spcPct val="100000"/>
              </a:lnSpc>
              <a:spcBef>
                <a:spcPts val="0"/>
              </a:spcBef>
              <a:spcAft>
                <a:spcPts val="0"/>
              </a:spcAft>
              <a:buClr>
                <a:srgbClr val="5D5D5D"/>
              </a:buClr>
              <a:buSzPts val="2700"/>
              <a:buFont typeface="Open Sans Light"/>
              <a:buNone/>
            </a:pPr>
            <a:r>
              <a:rPr b="0" i="0" lang="en" sz="2700" u="none" cap="none" strike="noStrike">
                <a:solidFill>
                  <a:srgbClr val="5D5D5D"/>
                </a:solidFill>
                <a:latin typeface="Open Sans Light"/>
                <a:ea typeface="Open Sans Light"/>
                <a:cs typeface="Open Sans Light"/>
                <a:sym typeface="Open Sans Light"/>
              </a:rPr>
              <a:t>Agenda</a:t>
            </a:r>
            <a:endParaRPr b="0" i="0" sz="2700" u="none" cap="none" strike="noStrike">
              <a:solidFill>
                <a:srgbClr val="5D5D5D"/>
              </a:solidFill>
              <a:latin typeface="Open Sans Light"/>
              <a:ea typeface="Open Sans Light"/>
              <a:cs typeface="Open Sans Light"/>
              <a:sym typeface="Open Sans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247" name="Shape 247"/>
        <p:cNvGrpSpPr/>
        <p:nvPr/>
      </p:nvGrpSpPr>
      <p:grpSpPr>
        <a:xfrm>
          <a:off x="0" y="0"/>
          <a:ext cx="0" cy="0"/>
          <a:chOff x="0" y="0"/>
          <a:chExt cx="0" cy="0"/>
        </a:xfrm>
      </p:grpSpPr>
      <p:pic>
        <p:nvPicPr>
          <p:cNvPr descr="Picture 6" id="248" name="Google Shape;248;p39"/>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249" name="Google Shape;249;p39"/>
          <p:cNvSpPr/>
          <p:nvPr/>
        </p:nvSpPr>
        <p:spPr>
          <a:xfrm>
            <a:off x="864296" y="0"/>
            <a:ext cx="8279700" cy="5143500"/>
          </a:xfrm>
          <a:prstGeom prst="rect">
            <a:avLst/>
          </a:prstGeom>
          <a:solidFill>
            <a:schemeClr val="lt1"/>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cxnSp>
        <p:nvCxnSpPr>
          <p:cNvPr id="250" name="Google Shape;250;p39"/>
          <p:cNvCxnSpPr/>
          <p:nvPr/>
        </p:nvCxnSpPr>
        <p:spPr>
          <a:xfrm>
            <a:off x="1788091" y="1501329"/>
            <a:ext cx="6882900" cy="0"/>
          </a:xfrm>
          <a:prstGeom prst="straightConnector1">
            <a:avLst/>
          </a:prstGeom>
          <a:noFill/>
          <a:ln cap="flat" cmpd="sng" w="12700">
            <a:solidFill>
              <a:srgbClr val="A5A5A5"/>
            </a:solidFill>
            <a:prstDash val="solid"/>
            <a:miter lim="800000"/>
            <a:headEnd len="sm" w="sm" type="none"/>
            <a:tailEnd len="sm" w="sm" type="none"/>
          </a:ln>
        </p:spPr>
      </p:cxnSp>
      <p:pic>
        <p:nvPicPr>
          <p:cNvPr id="251" name="Google Shape;251;p39"/>
          <p:cNvPicPr preferRelativeResize="0"/>
          <p:nvPr/>
        </p:nvPicPr>
        <p:blipFill rotWithShape="1">
          <a:blip r:embed="rId3">
            <a:alphaModFix/>
          </a:blip>
          <a:srcRect b="0" l="0" r="0" t="0"/>
          <a:stretch/>
        </p:blipFill>
        <p:spPr>
          <a:xfrm>
            <a:off x="6738588" y="4781811"/>
            <a:ext cx="2158019" cy="189716"/>
          </a:xfrm>
          <a:prstGeom prst="rect">
            <a:avLst/>
          </a:prstGeom>
          <a:noFill/>
          <a:ln>
            <a:noFill/>
          </a:ln>
        </p:spPr>
      </p:pic>
      <p:sp>
        <p:nvSpPr>
          <p:cNvPr id="252" name="Google Shape;252;p39"/>
          <p:cNvSpPr/>
          <p:nvPr/>
        </p:nvSpPr>
        <p:spPr>
          <a:xfrm>
            <a:off x="1759908" y="1947715"/>
            <a:ext cx="294900" cy="6927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A5A5A5"/>
              </a:buClr>
              <a:buSzPts val="4100"/>
              <a:buFont typeface="Crimson Text"/>
              <a:buNone/>
            </a:pPr>
            <a:r>
              <a:rPr b="0" i="0" lang="en" sz="4100" u="none" cap="none" strike="noStrike">
                <a:solidFill>
                  <a:srgbClr val="A5A5A5"/>
                </a:solidFill>
                <a:latin typeface="Crimson Text"/>
                <a:ea typeface="Crimson Text"/>
                <a:cs typeface="Crimson Text"/>
                <a:sym typeface="Crimson Text"/>
              </a:rPr>
              <a:t>“</a:t>
            </a:r>
            <a:endParaRPr b="0" i="0" sz="4100" u="none" cap="none" strike="noStrike">
              <a:solidFill>
                <a:srgbClr val="A5A5A5"/>
              </a:solidFill>
              <a:latin typeface="Crimson Text"/>
              <a:ea typeface="Crimson Text"/>
              <a:cs typeface="Crimson Text"/>
              <a:sym typeface="Crimson Text"/>
            </a:endParaRPr>
          </a:p>
        </p:txBody>
      </p:sp>
      <p:sp>
        <p:nvSpPr>
          <p:cNvPr id="253" name="Google Shape;253;p39"/>
          <p:cNvSpPr/>
          <p:nvPr>
            <p:ph idx="2" type="pic"/>
          </p:nvPr>
        </p:nvSpPr>
        <p:spPr>
          <a:xfrm rot="429228">
            <a:off x="6536423" y="1187069"/>
            <a:ext cx="1999465" cy="3131443"/>
          </a:xfrm>
          <a:prstGeom prst="rect">
            <a:avLst/>
          </a:prstGeom>
          <a:noFill/>
          <a:ln>
            <a:noFill/>
          </a:ln>
        </p:spPr>
      </p:sp>
      <p:sp>
        <p:nvSpPr>
          <p:cNvPr id="254" name="Google Shape;254;p39"/>
          <p:cNvSpPr txBox="1"/>
          <p:nvPr>
            <p:ph idx="1" type="body"/>
          </p:nvPr>
        </p:nvSpPr>
        <p:spPr>
          <a:xfrm>
            <a:off x="2007075" y="4025561"/>
            <a:ext cx="3309900" cy="277500"/>
          </a:xfrm>
          <a:prstGeom prst="rect">
            <a:avLst/>
          </a:prstGeom>
          <a:noFill/>
          <a:ln>
            <a:noFill/>
          </a:ln>
        </p:spPr>
        <p:txBody>
          <a:bodyPr anchorCtr="0" anchor="ctr" bIns="34275" lIns="34275" spcFirstLastPara="1" rIns="34275" wrap="square" tIns="34275">
            <a:noAutofit/>
          </a:bodyPr>
          <a:lstStyle>
            <a:lvl1pPr indent="-228600" lvl="0" marL="457200" rtl="0" algn="l">
              <a:lnSpc>
                <a:spcPct val="90000"/>
              </a:lnSpc>
              <a:spcBef>
                <a:spcPts val="800"/>
              </a:spcBef>
              <a:spcAft>
                <a:spcPts val="0"/>
              </a:spcAft>
              <a:buClr>
                <a:srgbClr val="5D5D5D"/>
              </a:buClr>
              <a:buSzPts val="1400"/>
              <a:buNone/>
              <a:defRPr sz="1400" cap="none">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55" name="Google Shape;255;p39"/>
          <p:cNvSpPr txBox="1"/>
          <p:nvPr>
            <p:ph idx="3" type="body"/>
          </p:nvPr>
        </p:nvSpPr>
        <p:spPr>
          <a:xfrm>
            <a:off x="2007394" y="2084785"/>
            <a:ext cx="3964800" cy="1662000"/>
          </a:xfrm>
          <a:prstGeom prst="rect">
            <a:avLst/>
          </a:prstGeom>
          <a:noFill/>
          <a:ln>
            <a:noFill/>
          </a:ln>
        </p:spPr>
        <p:txBody>
          <a:bodyPr anchorCtr="0" anchor="t" bIns="34275" lIns="34275" spcFirstLastPara="1" rIns="34275" wrap="square" tIns="34275">
            <a:noAutofit/>
          </a:bodyPr>
          <a:lstStyle>
            <a:lvl1pPr indent="-228600" lvl="0" marL="457200" rtl="0" algn="l">
              <a:lnSpc>
                <a:spcPct val="90000"/>
              </a:lnSpc>
              <a:spcBef>
                <a:spcPts val="800"/>
              </a:spcBef>
              <a:spcAft>
                <a:spcPts val="0"/>
              </a:spcAft>
              <a:buClr>
                <a:srgbClr val="5D5D5D"/>
              </a:buClr>
              <a:buSzPts val="1800"/>
              <a:buNone/>
              <a:defRPr sz="1800">
                <a:solidFill>
                  <a:srgbClr val="5D5D5D"/>
                </a:solidFill>
              </a:defRPr>
            </a:lvl1pPr>
            <a:lvl2pPr indent="-342900" lvl="1" marL="914400" rtl="0" algn="l">
              <a:lnSpc>
                <a:spcPct val="90000"/>
              </a:lnSpc>
              <a:spcBef>
                <a:spcPts val="800"/>
              </a:spcBef>
              <a:spcAft>
                <a:spcPts val="0"/>
              </a:spcAft>
              <a:buClr>
                <a:srgbClr val="828282"/>
              </a:buClr>
              <a:buSzPts val="1800"/>
              <a:buChar char="•"/>
              <a:defRPr sz="1800">
                <a:solidFill>
                  <a:srgbClr val="828282"/>
                </a:solidFill>
              </a:defRPr>
            </a:lvl2pPr>
            <a:lvl3pPr indent="-342900" lvl="2" marL="1371600" rtl="0" algn="l">
              <a:lnSpc>
                <a:spcPct val="90000"/>
              </a:lnSpc>
              <a:spcBef>
                <a:spcPts val="800"/>
              </a:spcBef>
              <a:spcAft>
                <a:spcPts val="0"/>
              </a:spcAft>
              <a:buClr>
                <a:srgbClr val="828282"/>
              </a:buClr>
              <a:buSzPts val="1800"/>
              <a:buChar char="•"/>
              <a:defRPr sz="1800">
                <a:solidFill>
                  <a:srgbClr val="828282"/>
                </a:solidFill>
              </a:defRPr>
            </a:lvl3pPr>
            <a:lvl4pPr indent="-342900" lvl="3" marL="1828800" rtl="0" algn="l">
              <a:lnSpc>
                <a:spcPct val="90000"/>
              </a:lnSpc>
              <a:spcBef>
                <a:spcPts val="800"/>
              </a:spcBef>
              <a:spcAft>
                <a:spcPts val="0"/>
              </a:spcAft>
              <a:buClr>
                <a:srgbClr val="828282"/>
              </a:buClr>
              <a:buSzPts val="1800"/>
              <a:buChar char="•"/>
              <a:defRPr sz="1800">
                <a:solidFill>
                  <a:srgbClr val="828282"/>
                </a:solidFill>
              </a:defRPr>
            </a:lvl4pPr>
            <a:lvl5pPr indent="-342900" lvl="4" marL="2286000" rtl="0" algn="l">
              <a:lnSpc>
                <a:spcPct val="90000"/>
              </a:lnSpc>
              <a:spcBef>
                <a:spcPts val="800"/>
              </a:spcBef>
              <a:spcAft>
                <a:spcPts val="0"/>
              </a:spcAft>
              <a:buClr>
                <a:srgbClr val="828282"/>
              </a:buClr>
              <a:buSzPts val="1800"/>
              <a:buChar char="•"/>
              <a:defRPr sz="1800">
                <a:solidFill>
                  <a:srgbClr val="828282"/>
                </a:solidFill>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56" name="Google Shape;256;p39"/>
          <p:cNvSpPr txBox="1"/>
          <p:nvPr>
            <p:ph idx="4" type="body"/>
          </p:nvPr>
        </p:nvSpPr>
        <p:spPr>
          <a:xfrm>
            <a:off x="1788319" y="867966"/>
            <a:ext cx="4412400" cy="484800"/>
          </a:xfrm>
          <a:prstGeom prst="rect">
            <a:avLst/>
          </a:prstGeom>
          <a:noFill/>
          <a:ln>
            <a:noFill/>
          </a:ln>
        </p:spPr>
        <p:txBody>
          <a:bodyPr anchorCtr="0" anchor="ctr" bIns="34275" lIns="34275" spcFirstLastPara="1" rIns="34275" wrap="square" tIns="34275">
            <a:noAutofit/>
          </a:bodyPr>
          <a:lstStyle>
            <a:lvl1pPr indent="-228600" lvl="0" marL="457200" rtl="0" algn="l">
              <a:lnSpc>
                <a:spcPct val="90000"/>
              </a:lnSpc>
              <a:spcBef>
                <a:spcPts val="80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57" name="Google Shape;257;p39"/>
          <p:cNvSpPr txBox="1"/>
          <p:nvPr>
            <p:ph idx="12" type="sldNum"/>
          </p:nvPr>
        </p:nvSpPr>
        <p:spPr>
          <a:xfrm>
            <a:off x="1744264" y="4749711"/>
            <a:ext cx="262800" cy="254100"/>
          </a:xfrm>
          <a:prstGeom prst="rect">
            <a:avLst/>
          </a:prstGeom>
          <a:noFill/>
          <a:ln>
            <a:noFill/>
          </a:ln>
        </p:spPr>
        <p:txBody>
          <a:bodyPr anchorCtr="0" anchor="ctr" bIns="34275" lIns="34275" spcFirstLastPara="1" rIns="34275" wrap="square" tIns="34275">
            <a:noAutofit/>
          </a:bodyPr>
          <a:lstStyle>
            <a:lvl1pPr indent="0" lvl="0"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p:cSld name="Call-Out">
    <p:spTree>
      <p:nvGrpSpPr>
        <p:cNvPr id="258" name="Shape 258"/>
        <p:cNvGrpSpPr/>
        <p:nvPr/>
      </p:nvGrpSpPr>
      <p:grpSpPr>
        <a:xfrm>
          <a:off x="0" y="0"/>
          <a:ext cx="0" cy="0"/>
          <a:chOff x="0" y="0"/>
          <a:chExt cx="0" cy="0"/>
        </a:xfrm>
      </p:grpSpPr>
      <p:pic>
        <p:nvPicPr>
          <p:cNvPr descr="Picture 6" id="259" name="Google Shape;259;p40"/>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260" name="Google Shape;260;p40"/>
          <p:cNvSpPr/>
          <p:nvPr/>
        </p:nvSpPr>
        <p:spPr>
          <a:xfrm>
            <a:off x="864296" y="0"/>
            <a:ext cx="8279700" cy="5143500"/>
          </a:xfrm>
          <a:prstGeom prst="rect">
            <a:avLst/>
          </a:prstGeom>
          <a:solidFill>
            <a:schemeClr val="lt1"/>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cxnSp>
        <p:nvCxnSpPr>
          <p:cNvPr id="261" name="Google Shape;261;p40"/>
          <p:cNvCxnSpPr/>
          <p:nvPr/>
        </p:nvCxnSpPr>
        <p:spPr>
          <a:xfrm>
            <a:off x="1788091" y="1501329"/>
            <a:ext cx="6882900" cy="0"/>
          </a:xfrm>
          <a:prstGeom prst="straightConnector1">
            <a:avLst/>
          </a:prstGeom>
          <a:noFill/>
          <a:ln cap="flat" cmpd="sng" w="12700">
            <a:solidFill>
              <a:srgbClr val="A5A5A5"/>
            </a:solidFill>
            <a:prstDash val="solid"/>
            <a:miter lim="800000"/>
            <a:headEnd len="sm" w="sm" type="none"/>
            <a:tailEnd len="sm" w="sm" type="none"/>
          </a:ln>
        </p:spPr>
      </p:cxnSp>
      <p:pic>
        <p:nvPicPr>
          <p:cNvPr id="262" name="Google Shape;262;p40"/>
          <p:cNvPicPr preferRelativeResize="0"/>
          <p:nvPr/>
        </p:nvPicPr>
        <p:blipFill rotWithShape="1">
          <a:blip r:embed="rId3">
            <a:alphaModFix/>
          </a:blip>
          <a:srcRect b="0" l="0" r="0" t="0"/>
          <a:stretch/>
        </p:blipFill>
        <p:spPr>
          <a:xfrm>
            <a:off x="6738588" y="4781811"/>
            <a:ext cx="2158019" cy="189716"/>
          </a:xfrm>
          <a:prstGeom prst="rect">
            <a:avLst/>
          </a:prstGeom>
          <a:noFill/>
          <a:ln>
            <a:noFill/>
          </a:ln>
        </p:spPr>
      </p:pic>
      <p:cxnSp>
        <p:nvCxnSpPr>
          <p:cNvPr id="263" name="Google Shape;263;p40"/>
          <p:cNvCxnSpPr/>
          <p:nvPr/>
        </p:nvCxnSpPr>
        <p:spPr>
          <a:xfrm>
            <a:off x="1787014" y="2542278"/>
            <a:ext cx="6902400" cy="0"/>
          </a:xfrm>
          <a:prstGeom prst="straightConnector1">
            <a:avLst/>
          </a:prstGeom>
          <a:noFill/>
          <a:ln cap="flat" cmpd="sng" w="19050">
            <a:solidFill>
              <a:srgbClr val="7F7F7F">
                <a:alpha val="20000"/>
              </a:srgbClr>
            </a:solidFill>
            <a:prstDash val="solid"/>
            <a:miter lim="8000"/>
            <a:headEnd len="sm" w="sm" type="none"/>
            <a:tailEnd len="sm" w="sm" type="none"/>
          </a:ln>
        </p:spPr>
      </p:cxnSp>
      <p:cxnSp>
        <p:nvCxnSpPr>
          <p:cNvPr id="264" name="Google Shape;264;p40"/>
          <p:cNvCxnSpPr/>
          <p:nvPr/>
        </p:nvCxnSpPr>
        <p:spPr>
          <a:xfrm>
            <a:off x="1787014" y="3506801"/>
            <a:ext cx="6902400" cy="0"/>
          </a:xfrm>
          <a:prstGeom prst="straightConnector1">
            <a:avLst/>
          </a:prstGeom>
          <a:noFill/>
          <a:ln cap="flat" cmpd="sng" w="19050">
            <a:solidFill>
              <a:srgbClr val="7F7F7F">
                <a:alpha val="20000"/>
              </a:srgbClr>
            </a:solidFill>
            <a:prstDash val="solid"/>
            <a:miter lim="8000"/>
            <a:headEnd len="sm" w="sm" type="none"/>
            <a:tailEnd len="sm" w="sm" type="none"/>
          </a:ln>
        </p:spPr>
      </p:cxnSp>
      <p:cxnSp>
        <p:nvCxnSpPr>
          <p:cNvPr id="265" name="Google Shape;265;p40"/>
          <p:cNvCxnSpPr/>
          <p:nvPr/>
        </p:nvCxnSpPr>
        <p:spPr>
          <a:xfrm>
            <a:off x="1787014" y="4513141"/>
            <a:ext cx="6902400" cy="0"/>
          </a:xfrm>
          <a:prstGeom prst="straightConnector1">
            <a:avLst/>
          </a:prstGeom>
          <a:noFill/>
          <a:ln cap="flat" cmpd="sng" w="19050">
            <a:solidFill>
              <a:srgbClr val="7F7F7F">
                <a:alpha val="20000"/>
              </a:srgbClr>
            </a:solidFill>
            <a:prstDash val="solid"/>
            <a:miter lim="8000"/>
            <a:headEnd len="sm" w="sm" type="none"/>
            <a:tailEnd len="sm" w="sm" type="none"/>
          </a:ln>
        </p:spPr>
      </p:cxnSp>
      <p:sp>
        <p:nvSpPr>
          <p:cNvPr id="266" name="Google Shape;266;p40"/>
          <p:cNvSpPr txBox="1"/>
          <p:nvPr>
            <p:ph idx="1" type="body"/>
          </p:nvPr>
        </p:nvSpPr>
        <p:spPr>
          <a:xfrm>
            <a:off x="1788319" y="867966"/>
            <a:ext cx="4412400" cy="484800"/>
          </a:xfrm>
          <a:prstGeom prst="rect">
            <a:avLst/>
          </a:prstGeom>
          <a:noFill/>
          <a:ln>
            <a:noFill/>
          </a:ln>
        </p:spPr>
        <p:txBody>
          <a:bodyPr anchorCtr="0" anchor="ctr" bIns="34275" lIns="34275" spcFirstLastPara="1" rIns="34275" wrap="square" tIns="34275">
            <a:noAutofit/>
          </a:bodyPr>
          <a:lstStyle>
            <a:lvl1pPr indent="-228600" lvl="0" marL="457200" rtl="0" algn="l">
              <a:lnSpc>
                <a:spcPct val="90000"/>
              </a:lnSpc>
              <a:spcBef>
                <a:spcPts val="80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67" name="Google Shape;267;p40"/>
          <p:cNvSpPr txBox="1"/>
          <p:nvPr>
            <p:ph idx="2" type="body"/>
          </p:nvPr>
        </p:nvSpPr>
        <p:spPr>
          <a:xfrm>
            <a:off x="1843088" y="1784003"/>
            <a:ext cx="1127400" cy="692700"/>
          </a:xfrm>
          <a:prstGeom prst="rect">
            <a:avLst/>
          </a:prstGeom>
          <a:noFill/>
          <a:ln>
            <a:noFill/>
          </a:ln>
        </p:spPr>
        <p:txBody>
          <a:bodyPr anchorCtr="0" anchor="b" bIns="34275" lIns="34275" spcFirstLastPara="1" rIns="34275" wrap="square" tIns="34275">
            <a:noAutofit/>
          </a:bodyPr>
          <a:lstStyle>
            <a:lvl1pPr indent="-228600" lvl="0" marL="457200" rtl="0" algn="r">
              <a:lnSpc>
                <a:spcPct val="100000"/>
              </a:lnSpc>
              <a:spcBef>
                <a:spcPts val="0"/>
              </a:spcBef>
              <a:spcAft>
                <a:spcPts val="0"/>
              </a:spcAft>
              <a:buClr>
                <a:schemeClr val="accent1"/>
              </a:buClr>
              <a:buSzPts val="4100"/>
              <a:buNone/>
              <a:defRPr sz="4100">
                <a:solidFill>
                  <a:schemeClr val="accent1"/>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68" name="Google Shape;268;p40"/>
          <p:cNvSpPr txBox="1"/>
          <p:nvPr>
            <p:ph idx="3" type="body"/>
          </p:nvPr>
        </p:nvSpPr>
        <p:spPr>
          <a:xfrm>
            <a:off x="3226594" y="1836019"/>
            <a:ext cx="5124300" cy="415500"/>
          </a:xfrm>
          <a:prstGeom prst="rect">
            <a:avLst/>
          </a:prstGeom>
          <a:noFill/>
          <a:ln>
            <a:noFill/>
          </a:ln>
        </p:spPr>
        <p:txBody>
          <a:bodyPr anchorCtr="0" anchor="t" bIns="34275" lIns="34275" spcFirstLastPara="1" rIns="34275" wrap="square" tIns="34275">
            <a:noAutofit/>
          </a:bodyPr>
          <a:lstStyle>
            <a:lvl1pPr indent="-228600" lvl="0" marL="457200" rtl="0" algn="l">
              <a:lnSpc>
                <a:spcPct val="100000"/>
              </a:lnSpc>
              <a:spcBef>
                <a:spcPts val="0"/>
              </a:spcBef>
              <a:spcAft>
                <a:spcPts val="0"/>
              </a:spcAft>
              <a:buClr>
                <a:srgbClr val="5D5D5D"/>
              </a:buClr>
              <a:buSzPts val="1400"/>
              <a:buNone/>
              <a:defRPr sz="14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69" name="Google Shape;269;p40"/>
          <p:cNvSpPr txBox="1"/>
          <p:nvPr>
            <p:ph idx="4" type="body"/>
          </p:nvPr>
        </p:nvSpPr>
        <p:spPr>
          <a:xfrm>
            <a:off x="1843088" y="2700878"/>
            <a:ext cx="1127400" cy="692700"/>
          </a:xfrm>
          <a:prstGeom prst="rect">
            <a:avLst/>
          </a:prstGeom>
          <a:noFill/>
          <a:ln>
            <a:noFill/>
          </a:ln>
        </p:spPr>
        <p:txBody>
          <a:bodyPr anchorCtr="0" anchor="b" bIns="34275" lIns="34275" spcFirstLastPara="1" rIns="34275" wrap="square" tIns="34275">
            <a:noAutofit/>
          </a:bodyPr>
          <a:lstStyle>
            <a:lvl1pPr indent="-228600" lvl="0" marL="457200" rtl="0" algn="r">
              <a:lnSpc>
                <a:spcPct val="100000"/>
              </a:lnSpc>
              <a:spcBef>
                <a:spcPts val="0"/>
              </a:spcBef>
              <a:spcAft>
                <a:spcPts val="0"/>
              </a:spcAft>
              <a:buClr>
                <a:schemeClr val="accent1"/>
              </a:buClr>
              <a:buSzPts val="4100"/>
              <a:buNone/>
              <a:defRPr sz="4100">
                <a:solidFill>
                  <a:schemeClr val="accent1"/>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70" name="Google Shape;270;p40"/>
          <p:cNvSpPr txBox="1"/>
          <p:nvPr>
            <p:ph idx="5" type="body"/>
          </p:nvPr>
        </p:nvSpPr>
        <p:spPr>
          <a:xfrm>
            <a:off x="3226594" y="2752894"/>
            <a:ext cx="5124300" cy="415500"/>
          </a:xfrm>
          <a:prstGeom prst="rect">
            <a:avLst/>
          </a:prstGeom>
          <a:noFill/>
          <a:ln>
            <a:noFill/>
          </a:ln>
        </p:spPr>
        <p:txBody>
          <a:bodyPr anchorCtr="0" anchor="t" bIns="34275" lIns="34275" spcFirstLastPara="1" rIns="34275" wrap="square" tIns="34275">
            <a:noAutofit/>
          </a:bodyPr>
          <a:lstStyle>
            <a:lvl1pPr indent="-228600" lvl="0" marL="457200" rtl="0" algn="l">
              <a:lnSpc>
                <a:spcPct val="100000"/>
              </a:lnSpc>
              <a:spcBef>
                <a:spcPts val="0"/>
              </a:spcBef>
              <a:spcAft>
                <a:spcPts val="0"/>
              </a:spcAft>
              <a:buClr>
                <a:srgbClr val="5D5D5D"/>
              </a:buClr>
              <a:buSzPts val="1400"/>
              <a:buNone/>
              <a:defRPr sz="14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71" name="Google Shape;271;p40"/>
          <p:cNvSpPr txBox="1"/>
          <p:nvPr>
            <p:ph idx="6" type="body"/>
          </p:nvPr>
        </p:nvSpPr>
        <p:spPr>
          <a:xfrm>
            <a:off x="1843088" y="3663019"/>
            <a:ext cx="1127400" cy="692700"/>
          </a:xfrm>
          <a:prstGeom prst="rect">
            <a:avLst/>
          </a:prstGeom>
          <a:noFill/>
          <a:ln>
            <a:noFill/>
          </a:ln>
        </p:spPr>
        <p:txBody>
          <a:bodyPr anchorCtr="0" anchor="b" bIns="34275" lIns="34275" spcFirstLastPara="1" rIns="34275" wrap="square" tIns="34275">
            <a:noAutofit/>
          </a:bodyPr>
          <a:lstStyle>
            <a:lvl1pPr indent="-228600" lvl="0" marL="457200" rtl="0" algn="r">
              <a:lnSpc>
                <a:spcPct val="100000"/>
              </a:lnSpc>
              <a:spcBef>
                <a:spcPts val="0"/>
              </a:spcBef>
              <a:spcAft>
                <a:spcPts val="0"/>
              </a:spcAft>
              <a:buClr>
                <a:schemeClr val="accent1"/>
              </a:buClr>
              <a:buSzPts val="4100"/>
              <a:buNone/>
              <a:defRPr sz="4100">
                <a:solidFill>
                  <a:schemeClr val="accent1"/>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72" name="Google Shape;272;p40"/>
          <p:cNvSpPr txBox="1"/>
          <p:nvPr>
            <p:ph idx="7" type="body"/>
          </p:nvPr>
        </p:nvSpPr>
        <p:spPr>
          <a:xfrm>
            <a:off x="3226594" y="3715035"/>
            <a:ext cx="5124300" cy="415500"/>
          </a:xfrm>
          <a:prstGeom prst="rect">
            <a:avLst/>
          </a:prstGeom>
          <a:noFill/>
          <a:ln>
            <a:noFill/>
          </a:ln>
        </p:spPr>
        <p:txBody>
          <a:bodyPr anchorCtr="0" anchor="t" bIns="34275" lIns="34275" spcFirstLastPara="1" rIns="34275" wrap="square" tIns="34275">
            <a:noAutofit/>
          </a:bodyPr>
          <a:lstStyle>
            <a:lvl1pPr indent="-228600" lvl="0" marL="457200" rtl="0" algn="l">
              <a:lnSpc>
                <a:spcPct val="100000"/>
              </a:lnSpc>
              <a:spcBef>
                <a:spcPts val="0"/>
              </a:spcBef>
              <a:spcAft>
                <a:spcPts val="0"/>
              </a:spcAft>
              <a:buClr>
                <a:srgbClr val="5D5D5D"/>
              </a:buClr>
              <a:buSzPts val="1400"/>
              <a:buNone/>
              <a:defRPr sz="14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73" name="Google Shape;273;p40"/>
          <p:cNvSpPr txBox="1"/>
          <p:nvPr>
            <p:ph idx="12" type="sldNum"/>
          </p:nvPr>
        </p:nvSpPr>
        <p:spPr>
          <a:xfrm>
            <a:off x="1756273" y="4737354"/>
            <a:ext cx="262800" cy="254100"/>
          </a:xfrm>
          <a:prstGeom prst="rect">
            <a:avLst/>
          </a:prstGeom>
          <a:noFill/>
          <a:ln>
            <a:noFill/>
          </a:ln>
        </p:spPr>
        <p:txBody>
          <a:bodyPr anchorCtr="0" anchor="ctr" bIns="34275" lIns="34275" spcFirstLastPara="1" rIns="34275" wrap="square" tIns="34275">
            <a:noAutofit/>
          </a:bodyPr>
          <a:lstStyle>
            <a:lvl1pPr indent="0" lvl="0"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umn and Image">
  <p:cSld name="Column and Image">
    <p:spTree>
      <p:nvGrpSpPr>
        <p:cNvPr id="274" name="Shape 274"/>
        <p:cNvGrpSpPr/>
        <p:nvPr/>
      </p:nvGrpSpPr>
      <p:grpSpPr>
        <a:xfrm>
          <a:off x="0" y="0"/>
          <a:ext cx="0" cy="0"/>
          <a:chOff x="0" y="0"/>
          <a:chExt cx="0" cy="0"/>
        </a:xfrm>
      </p:grpSpPr>
      <p:cxnSp>
        <p:nvCxnSpPr>
          <p:cNvPr id="275" name="Google Shape;275;p41"/>
          <p:cNvCxnSpPr/>
          <p:nvPr/>
        </p:nvCxnSpPr>
        <p:spPr>
          <a:xfrm>
            <a:off x="609803" y="1501329"/>
            <a:ext cx="2472000" cy="0"/>
          </a:xfrm>
          <a:prstGeom prst="straightConnector1">
            <a:avLst/>
          </a:prstGeom>
          <a:noFill/>
          <a:ln cap="flat" cmpd="sng" w="12700">
            <a:solidFill>
              <a:srgbClr val="A5A5A5"/>
            </a:solidFill>
            <a:prstDash val="solid"/>
            <a:miter lim="800000"/>
            <a:headEnd len="sm" w="sm" type="none"/>
            <a:tailEnd len="sm" w="sm" type="none"/>
          </a:ln>
        </p:spPr>
      </p:cxnSp>
      <p:pic>
        <p:nvPicPr>
          <p:cNvPr id="276" name="Google Shape;276;p41"/>
          <p:cNvPicPr preferRelativeResize="0"/>
          <p:nvPr/>
        </p:nvPicPr>
        <p:blipFill rotWithShape="1">
          <a:blip r:embed="rId2">
            <a:alphaModFix/>
          </a:blip>
          <a:srcRect b="0" l="0" r="0" t="0"/>
          <a:stretch/>
        </p:blipFill>
        <p:spPr>
          <a:xfrm>
            <a:off x="6738588" y="4781811"/>
            <a:ext cx="2158019" cy="189716"/>
          </a:xfrm>
          <a:prstGeom prst="rect">
            <a:avLst/>
          </a:prstGeom>
          <a:noFill/>
          <a:ln>
            <a:noFill/>
          </a:ln>
        </p:spPr>
      </p:pic>
      <p:sp>
        <p:nvSpPr>
          <p:cNvPr id="277" name="Google Shape;277;p41"/>
          <p:cNvSpPr txBox="1"/>
          <p:nvPr>
            <p:ph idx="1" type="body"/>
          </p:nvPr>
        </p:nvSpPr>
        <p:spPr>
          <a:xfrm>
            <a:off x="609600" y="450056"/>
            <a:ext cx="2472000" cy="900300"/>
          </a:xfrm>
          <a:prstGeom prst="rect">
            <a:avLst/>
          </a:prstGeom>
          <a:noFill/>
          <a:ln>
            <a:noFill/>
          </a:ln>
        </p:spPr>
        <p:txBody>
          <a:bodyPr anchorCtr="0" anchor="ctr" bIns="34275" lIns="34275" spcFirstLastPara="1" rIns="34275" wrap="square" tIns="34275">
            <a:noAutofit/>
          </a:bodyPr>
          <a:lstStyle>
            <a:lvl1pPr indent="-228600" lvl="0" marL="457200" rtl="0" algn="l">
              <a:lnSpc>
                <a:spcPct val="100000"/>
              </a:lnSpc>
              <a:spcBef>
                <a:spcPts val="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78" name="Google Shape;278;p41"/>
          <p:cNvSpPr txBox="1"/>
          <p:nvPr>
            <p:ph idx="2" type="body"/>
          </p:nvPr>
        </p:nvSpPr>
        <p:spPr>
          <a:xfrm>
            <a:off x="582216" y="1901428"/>
            <a:ext cx="2499300" cy="2277600"/>
          </a:xfrm>
          <a:prstGeom prst="rect">
            <a:avLst/>
          </a:prstGeom>
          <a:noFill/>
          <a:ln>
            <a:noFill/>
          </a:ln>
        </p:spPr>
        <p:txBody>
          <a:bodyPr anchorCtr="0" anchor="t" bIns="34275" lIns="34275" spcFirstLastPara="1" rIns="34275" wrap="square" tIns="34275">
            <a:noAutofit/>
          </a:bodyPr>
          <a:lstStyle>
            <a:lvl1pPr indent="-228600" lvl="0" marL="457200" rtl="0" algn="l">
              <a:lnSpc>
                <a:spcPct val="100000"/>
              </a:lnSpc>
              <a:spcBef>
                <a:spcPts val="0"/>
              </a:spcBef>
              <a:spcAft>
                <a:spcPts val="0"/>
              </a:spcAft>
              <a:buClr>
                <a:srgbClr val="5D5D5D"/>
              </a:buClr>
              <a:buSzPts val="1500"/>
              <a:buNone/>
              <a:defRPr>
                <a:solidFill>
                  <a:srgbClr val="5D5D5D"/>
                </a:solidFill>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79" name="Google Shape;279;p41"/>
          <p:cNvSpPr/>
          <p:nvPr>
            <p:ph idx="3" type="pic"/>
          </p:nvPr>
        </p:nvSpPr>
        <p:spPr>
          <a:xfrm>
            <a:off x="3663554" y="892969"/>
            <a:ext cx="5233200" cy="3845700"/>
          </a:xfrm>
          <a:prstGeom prst="rect">
            <a:avLst/>
          </a:prstGeom>
          <a:noFill/>
          <a:ln>
            <a:noFill/>
          </a:ln>
        </p:spPr>
      </p:sp>
      <p:sp>
        <p:nvSpPr>
          <p:cNvPr id="280" name="Google Shape;280;p41"/>
          <p:cNvSpPr txBox="1"/>
          <p:nvPr>
            <p:ph idx="12" type="sldNum"/>
          </p:nvPr>
        </p:nvSpPr>
        <p:spPr>
          <a:xfrm>
            <a:off x="607591" y="4749711"/>
            <a:ext cx="262800" cy="254100"/>
          </a:xfrm>
          <a:prstGeom prst="rect">
            <a:avLst/>
          </a:prstGeom>
          <a:noFill/>
          <a:ln>
            <a:noFill/>
          </a:ln>
        </p:spPr>
        <p:txBody>
          <a:bodyPr anchorCtr="0" anchor="ctr" bIns="34275" lIns="34275" spcFirstLastPara="1" rIns="34275" wrap="square" tIns="34275">
            <a:noAutofit/>
          </a:bodyPr>
          <a:lstStyle>
            <a:lvl1pPr indent="0" lvl="0"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Column Photo &amp; Text">
  <p:cSld name="3-Column Photo &amp; Text">
    <p:spTree>
      <p:nvGrpSpPr>
        <p:cNvPr id="281" name="Shape 281"/>
        <p:cNvGrpSpPr/>
        <p:nvPr/>
      </p:nvGrpSpPr>
      <p:grpSpPr>
        <a:xfrm>
          <a:off x="0" y="0"/>
          <a:ext cx="0" cy="0"/>
          <a:chOff x="0" y="0"/>
          <a:chExt cx="0" cy="0"/>
        </a:xfrm>
      </p:grpSpPr>
      <p:sp>
        <p:nvSpPr>
          <p:cNvPr id="282" name="Google Shape;282;p42"/>
          <p:cNvSpPr/>
          <p:nvPr/>
        </p:nvSpPr>
        <p:spPr>
          <a:xfrm>
            <a:off x="3139859" y="101203"/>
            <a:ext cx="2897100" cy="4946400"/>
          </a:xfrm>
          <a:prstGeom prst="rect">
            <a:avLst/>
          </a:prstGeom>
          <a:solidFill>
            <a:srgbClr val="BFBFBF"/>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283" name="Google Shape;283;p42"/>
          <p:cNvSpPr/>
          <p:nvPr/>
        </p:nvSpPr>
        <p:spPr>
          <a:xfrm>
            <a:off x="6138143" y="101203"/>
            <a:ext cx="2897100" cy="4946400"/>
          </a:xfrm>
          <a:prstGeom prst="rect">
            <a:avLst/>
          </a:prstGeom>
          <a:solidFill>
            <a:srgbClr val="BFBFBF"/>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284" name="Google Shape;284;p42"/>
          <p:cNvSpPr/>
          <p:nvPr/>
        </p:nvSpPr>
        <p:spPr>
          <a:xfrm>
            <a:off x="124848" y="101203"/>
            <a:ext cx="2913900" cy="4946400"/>
          </a:xfrm>
          <a:prstGeom prst="rect">
            <a:avLst/>
          </a:prstGeom>
          <a:solidFill>
            <a:srgbClr val="BFBFBF"/>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285" name="Google Shape;285;p42"/>
          <p:cNvSpPr txBox="1"/>
          <p:nvPr>
            <p:ph idx="1" type="body"/>
          </p:nvPr>
        </p:nvSpPr>
        <p:spPr>
          <a:xfrm>
            <a:off x="125016" y="101203"/>
            <a:ext cx="2913600" cy="4947000"/>
          </a:xfrm>
          <a:prstGeom prst="rect">
            <a:avLst/>
          </a:prstGeom>
          <a:noFill/>
          <a:ln>
            <a:noFill/>
          </a:ln>
        </p:spPr>
        <p:txBody>
          <a:bodyPr anchorCtr="0" anchor="ctr" bIns="34275" lIns="34275" spcFirstLastPara="1" rIns="34275" wrap="square" tIns="34275">
            <a:noAutofit/>
          </a:bodyPr>
          <a:lstStyle>
            <a:lvl1pPr indent="-228600" lvl="0" marL="457200" rtl="0" algn="l">
              <a:lnSpc>
                <a:spcPct val="90000"/>
              </a:lnSpc>
              <a:spcBef>
                <a:spcPts val="800"/>
              </a:spcBef>
              <a:spcAft>
                <a:spcPts val="0"/>
              </a:spcAft>
              <a:buClr>
                <a:srgbClr val="828282"/>
              </a:buClr>
              <a:buSzPts val="1500"/>
              <a:buNone/>
              <a:defRPr>
                <a:solidFill>
                  <a:srgbClr val="828282"/>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86" name="Google Shape;286;p42"/>
          <p:cNvSpPr txBox="1"/>
          <p:nvPr>
            <p:ph idx="2" type="body"/>
          </p:nvPr>
        </p:nvSpPr>
        <p:spPr>
          <a:xfrm>
            <a:off x="3139859" y="101203"/>
            <a:ext cx="2897100" cy="4947000"/>
          </a:xfrm>
          <a:prstGeom prst="rect">
            <a:avLst/>
          </a:prstGeom>
          <a:noFill/>
          <a:ln>
            <a:noFill/>
          </a:ln>
        </p:spPr>
        <p:txBody>
          <a:bodyPr anchorCtr="0" anchor="ctr" bIns="34275" lIns="34275" spcFirstLastPara="1" rIns="34275" wrap="square" tIns="34275">
            <a:noAutofit/>
          </a:bodyPr>
          <a:lstStyle>
            <a:lvl1pPr indent="-228600" lvl="0" marL="457200" rtl="0" algn="l">
              <a:lnSpc>
                <a:spcPct val="90000"/>
              </a:lnSpc>
              <a:spcBef>
                <a:spcPts val="800"/>
              </a:spcBef>
              <a:spcAft>
                <a:spcPts val="0"/>
              </a:spcAft>
              <a:buClr>
                <a:srgbClr val="828282"/>
              </a:buClr>
              <a:buSzPts val="1500"/>
              <a:buNone/>
              <a:defRPr>
                <a:solidFill>
                  <a:srgbClr val="828282"/>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87" name="Google Shape;287;p42"/>
          <p:cNvSpPr txBox="1"/>
          <p:nvPr>
            <p:ph idx="3" type="body"/>
          </p:nvPr>
        </p:nvSpPr>
        <p:spPr>
          <a:xfrm>
            <a:off x="6138143" y="101203"/>
            <a:ext cx="2897100" cy="4947000"/>
          </a:xfrm>
          <a:prstGeom prst="rect">
            <a:avLst/>
          </a:prstGeom>
          <a:noFill/>
          <a:ln>
            <a:noFill/>
          </a:ln>
        </p:spPr>
        <p:txBody>
          <a:bodyPr anchorCtr="0" anchor="ctr" bIns="34275" lIns="34275" spcFirstLastPara="1" rIns="34275" wrap="square" tIns="34275">
            <a:noAutofit/>
          </a:bodyPr>
          <a:lstStyle>
            <a:lvl1pPr indent="-228600" lvl="0" marL="457200" rtl="0" algn="l">
              <a:lnSpc>
                <a:spcPct val="90000"/>
              </a:lnSpc>
              <a:spcBef>
                <a:spcPts val="800"/>
              </a:spcBef>
              <a:spcAft>
                <a:spcPts val="0"/>
              </a:spcAft>
              <a:buClr>
                <a:srgbClr val="828282"/>
              </a:buClr>
              <a:buSzPts val="1500"/>
              <a:buNone/>
              <a:defRPr>
                <a:solidFill>
                  <a:srgbClr val="828282"/>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292" name="Shape 292"/>
        <p:cNvGrpSpPr/>
        <p:nvPr/>
      </p:nvGrpSpPr>
      <p:grpSpPr>
        <a:xfrm>
          <a:off x="0" y="0"/>
          <a:ext cx="0" cy="0"/>
          <a:chOff x="0" y="0"/>
          <a:chExt cx="0" cy="0"/>
        </a:xfrm>
      </p:grpSpPr>
      <p:pic>
        <p:nvPicPr>
          <p:cNvPr descr="Picture 6" id="293" name="Google Shape;293;p44"/>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294" name="Google Shape;294;p44"/>
          <p:cNvSpPr/>
          <p:nvPr/>
        </p:nvSpPr>
        <p:spPr>
          <a:xfrm>
            <a:off x="3729625" y="0"/>
            <a:ext cx="5414400" cy="5143500"/>
          </a:xfrm>
          <a:prstGeom prst="rect">
            <a:avLst/>
          </a:prstGeom>
          <a:solidFill>
            <a:srgbClr val="F2F2F2"/>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cxnSp>
        <p:nvCxnSpPr>
          <p:cNvPr id="295" name="Google Shape;295;p44"/>
          <p:cNvCxnSpPr/>
          <p:nvPr/>
        </p:nvCxnSpPr>
        <p:spPr>
          <a:xfrm>
            <a:off x="4332173" y="2808962"/>
            <a:ext cx="4265400" cy="0"/>
          </a:xfrm>
          <a:prstGeom prst="straightConnector1">
            <a:avLst/>
          </a:prstGeom>
          <a:noFill/>
          <a:ln cap="flat" cmpd="sng" w="12700">
            <a:solidFill>
              <a:srgbClr val="A5A5A5"/>
            </a:solidFill>
            <a:prstDash val="solid"/>
            <a:miter lim="800000"/>
            <a:headEnd len="sm" w="sm" type="none"/>
            <a:tailEnd len="sm" w="sm" type="none"/>
          </a:ln>
        </p:spPr>
      </p:cxnSp>
      <p:sp>
        <p:nvSpPr>
          <p:cNvPr id="296" name="Google Shape;296;p44"/>
          <p:cNvSpPr txBox="1"/>
          <p:nvPr>
            <p:ph idx="1" type="body"/>
          </p:nvPr>
        </p:nvSpPr>
        <p:spPr>
          <a:xfrm>
            <a:off x="4299347" y="1713310"/>
            <a:ext cx="4298100" cy="9003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23850" lvl="4" marL="2286000" rtl="0" algn="l">
              <a:lnSpc>
                <a:spcPct val="90000"/>
              </a:lnSpc>
              <a:spcBef>
                <a:spcPts val="800"/>
              </a:spcBef>
              <a:spcAft>
                <a:spcPts val="0"/>
              </a:spcAft>
              <a:buClr>
                <a:srgbClr val="5D5D5D"/>
              </a:buClr>
              <a:buSzPts val="15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97" name="Google Shape;297;p44"/>
          <p:cNvSpPr txBox="1"/>
          <p:nvPr>
            <p:ph idx="2" type="body"/>
          </p:nvPr>
        </p:nvSpPr>
        <p:spPr>
          <a:xfrm>
            <a:off x="4341019" y="3020102"/>
            <a:ext cx="2452800" cy="2535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5D5D5D"/>
              </a:buClr>
              <a:buSzPts val="1200"/>
              <a:buNone/>
              <a:defRPr b="1" sz="1200" cap="none">
                <a:solidFill>
                  <a:srgbClr val="5D5D5D"/>
                </a:solidFill>
                <a:latin typeface="Open Sans"/>
                <a:ea typeface="Open Sans"/>
                <a:cs typeface="Open Sans"/>
                <a:sym typeface="Open Sans"/>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298" name="Google Shape;298;p44"/>
          <p:cNvSpPr txBox="1"/>
          <p:nvPr>
            <p:ph idx="3" type="body"/>
          </p:nvPr>
        </p:nvSpPr>
        <p:spPr>
          <a:xfrm>
            <a:off x="4336418" y="3336808"/>
            <a:ext cx="4444800" cy="484800"/>
          </a:xfrm>
          <a:prstGeom prst="rect">
            <a:avLst/>
          </a:prstGeom>
          <a:noFill/>
          <a:ln>
            <a:noFill/>
          </a:ln>
        </p:spPr>
        <p:txBody>
          <a:bodyPr anchorCtr="0" anchor="t" bIns="34275" lIns="34275" spcFirstLastPara="1" rIns="34275" wrap="square" tIns="34275">
            <a:noAutofit/>
          </a:bodyPr>
          <a:lstStyle>
            <a:lvl1pPr indent="-228600" lvl="0" marL="457200" rtl="0" algn="l">
              <a:lnSpc>
                <a:spcPct val="100000"/>
              </a:lnSpc>
              <a:spcBef>
                <a:spcPts val="0"/>
              </a:spcBef>
              <a:spcAft>
                <a:spcPts val="0"/>
              </a:spcAft>
              <a:buClr>
                <a:srgbClr val="5D5D5D"/>
              </a:buClr>
              <a:buSzPts val="1400"/>
              <a:buNone/>
              <a:defRPr sz="1400">
                <a:solidFill>
                  <a:srgbClr val="5D5D5D"/>
                </a:solidFill>
                <a:latin typeface="Open Sans"/>
                <a:ea typeface="Open Sans"/>
                <a:cs typeface="Open Sans"/>
                <a:sym typeface="Open Sans"/>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pic>
        <p:nvPicPr>
          <p:cNvPr id="299" name="Google Shape;299;p44"/>
          <p:cNvPicPr preferRelativeResize="0"/>
          <p:nvPr/>
        </p:nvPicPr>
        <p:blipFill rotWithShape="1">
          <a:blip r:embed="rId3">
            <a:alphaModFix/>
          </a:blip>
          <a:srcRect b="0" l="0" r="0" t="0"/>
          <a:stretch/>
        </p:blipFill>
        <p:spPr>
          <a:xfrm>
            <a:off x="1729817" y="1703777"/>
            <a:ext cx="2055947" cy="1819291"/>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Slide Photo">
  <p:cSld name="Full-Slide Photo">
    <p:spTree>
      <p:nvGrpSpPr>
        <p:cNvPr id="300" name="Shape 300"/>
        <p:cNvGrpSpPr/>
        <p:nvPr/>
      </p:nvGrpSpPr>
      <p:grpSpPr>
        <a:xfrm>
          <a:off x="0" y="0"/>
          <a:ext cx="0" cy="0"/>
          <a:chOff x="0" y="0"/>
          <a:chExt cx="0" cy="0"/>
        </a:xfrm>
      </p:grpSpPr>
      <p:sp>
        <p:nvSpPr>
          <p:cNvPr id="301" name="Google Shape;301;p45"/>
          <p:cNvSpPr/>
          <p:nvPr>
            <p:ph idx="2" type="pic"/>
          </p:nvPr>
        </p:nvSpPr>
        <p:spPr>
          <a:xfrm>
            <a:off x="0" y="0"/>
            <a:ext cx="9144000" cy="51435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p:cSld name="Section Title">
    <p:spTree>
      <p:nvGrpSpPr>
        <p:cNvPr id="302" name="Shape 302"/>
        <p:cNvGrpSpPr/>
        <p:nvPr/>
      </p:nvGrpSpPr>
      <p:grpSpPr>
        <a:xfrm>
          <a:off x="0" y="0"/>
          <a:ext cx="0" cy="0"/>
          <a:chOff x="0" y="0"/>
          <a:chExt cx="0" cy="0"/>
        </a:xfrm>
      </p:grpSpPr>
      <p:pic>
        <p:nvPicPr>
          <p:cNvPr descr="Picture 6" id="303" name="Google Shape;303;p46"/>
          <p:cNvPicPr preferRelativeResize="0"/>
          <p:nvPr/>
        </p:nvPicPr>
        <p:blipFill rotWithShape="1">
          <a:blip r:embed="rId2">
            <a:alphaModFix/>
          </a:blip>
          <a:srcRect b="0" l="0" r="0" t="0"/>
          <a:stretch/>
        </p:blipFill>
        <p:spPr>
          <a:xfrm>
            <a:off x="0" y="0"/>
            <a:ext cx="9144000" cy="5143500"/>
          </a:xfrm>
          <a:prstGeom prst="rect">
            <a:avLst/>
          </a:prstGeom>
          <a:noFill/>
          <a:ln>
            <a:noFill/>
          </a:ln>
        </p:spPr>
      </p:pic>
      <p:pic>
        <p:nvPicPr>
          <p:cNvPr id="304" name="Google Shape;304;p46"/>
          <p:cNvPicPr preferRelativeResize="0"/>
          <p:nvPr/>
        </p:nvPicPr>
        <p:blipFill rotWithShape="1">
          <a:blip r:embed="rId3">
            <a:alphaModFix/>
          </a:blip>
          <a:srcRect b="0" l="0" r="0" t="0"/>
          <a:stretch/>
        </p:blipFill>
        <p:spPr>
          <a:xfrm>
            <a:off x="6738588" y="4781811"/>
            <a:ext cx="2158019" cy="189716"/>
          </a:xfrm>
          <a:prstGeom prst="rect">
            <a:avLst/>
          </a:prstGeom>
          <a:noFill/>
          <a:ln>
            <a:noFill/>
          </a:ln>
        </p:spPr>
      </p:pic>
      <p:sp>
        <p:nvSpPr>
          <p:cNvPr id="305" name="Google Shape;305;p46"/>
          <p:cNvSpPr txBox="1"/>
          <p:nvPr>
            <p:ph idx="1" type="body"/>
          </p:nvPr>
        </p:nvSpPr>
        <p:spPr>
          <a:xfrm>
            <a:off x="2365772" y="2283619"/>
            <a:ext cx="4412400" cy="576300"/>
          </a:xfrm>
          <a:prstGeom prst="rect">
            <a:avLst/>
          </a:prstGeom>
          <a:noFill/>
          <a:ln>
            <a:noFill/>
          </a:ln>
        </p:spPr>
        <p:txBody>
          <a:bodyPr anchorCtr="0" anchor="ctr" bIns="34275" lIns="34275" spcFirstLastPara="1" rIns="34275" wrap="square" tIns="34275">
            <a:noAutofit/>
          </a:bodyPr>
          <a:lstStyle>
            <a:lvl1pPr indent="-228600" lvl="0" marL="457200" rtl="0" algn="ctr">
              <a:lnSpc>
                <a:spcPct val="100000"/>
              </a:lnSpc>
              <a:spcBef>
                <a:spcPts val="0"/>
              </a:spcBef>
              <a:spcAft>
                <a:spcPts val="0"/>
              </a:spcAft>
              <a:buClr>
                <a:schemeClr val="lt1"/>
              </a:buClr>
              <a:buSzPts val="3300"/>
              <a:buNone/>
              <a:defRPr sz="3300">
                <a:solidFill>
                  <a:schemeClr val="lt1"/>
                </a:solidFill>
              </a:defRPr>
            </a:lvl1pPr>
            <a:lvl2pPr indent="-438150" lvl="1" marL="914400" rtl="0" algn="l">
              <a:lnSpc>
                <a:spcPct val="90000"/>
              </a:lnSpc>
              <a:spcBef>
                <a:spcPts val="800"/>
              </a:spcBef>
              <a:spcAft>
                <a:spcPts val="0"/>
              </a:spcAft>
              <a:buClr>
                <a:srgbClr val="5D5D5D"/>
              </a:buClr>
              <a:buSzPts val="3300"/>
              <a:buChar char="•"/>
              <a:defRPr sz="3300"/>
            </a:lvl2pPr>
            <a:lvl3pPr indent="-438150" lvl="2" marL="1371600" rtl="0" algn="l">
              <a:lnSpc>
                <a:spcPct val="90000"/>
              </a:lnSpc>
              <a:spcBef>
                <a:spcPts val="800"/>
              </a:spcBef>
              <a:spcAft>
                <a:spcPts val="0"/>
              </a:spcAft>
              <a:buClr>
                <a:srgbClr val="5D5D5D"/>
              </a:buClr>
              <a:buSzPts val="3300"/>
              <a:buChar char="•"/>
              <a:defRPr sz="3300"/>
            </a:lvl3pPr>
            <a:lvl4pPr indent="-438150" lvl="3" marL="1828800" rtl="0" algn="l">
              <a:lnSpc>
                <a:spcPct val="90000"/>
              </a:lnSpc>
              <a:spcBef>
                <a:spcPts val="800"/>
              </a:spcBef>
              <a:spcAft>
                <a:spcPts val="0"/>
              </a:spcAft>
              <a:buClr>
                <a:srgbClr val="5D5D5D"/>
              </a:buClr>
              <a:buSzPts val="3300"/>
              <a:buChar char="•"/>
              <a:defRPr sz="3300"/>
            </a:lvl4pPr>
            <a:lvl5pPr indent="-438150" lvl="4" marL="2286000" rtl="0" algn="l">
              <a:lnSpc>
                <a:spcPct val="90000"/>
              </a:lnSpc>
              <a:spcBef>
                <a:spcPts val="800"/>
              </a:spcBef>
              <a:spcAft>
                <a:spcPts val="0"/>
              </a:spcAft>
              <a:buClr>
                <a:srgbClr val="5D5D5D"/>
              </a:buClr>
              <a:buSzPts val="3300"/>
              <a:buChar char="•"/>
              <a:defRPr sz="3300"/>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Slide">
  <p:cSld name="Agenda Slide">
    <p:spTree>
      <p:nvGrpSpPr>
        <p:cNvPr id="306" name="Shape 306"/>
        <p:cNvGrpSpPr/>
        <p:nvPr/>
      </p:nvGrpSpPr>
      <p:grpSpPr>
        <a:xfrm>
          <a:off x="0" y="0"/>
          <a:ext cx="0" cy="0"/>
          <a:chOff x="0" y="0"/>
          <a:chExt cx="0" cy="0"/>
        </a:xfrm>
      </p:grpSpPr>
      <p:pic>
        <p:nvPicPr>
          <p:cNvPr descr="Picture 6" id="307" name="Google Shape;307;p47"/>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308" name="Google Shape;308;p47"/>
          <p:cNvSpPr/>
          <p:nvPr/>
        </p:nvSpPr>
        <p:spPr>
          <a:xfrm>
            <a:off x="441542" y="441543"/>
            <a:ext cx="8260800" cy="4260300"/>
          </a:xfrm>
          <a:prstGeom prst="rect">
            <a:avLst/>
          </a:prstGeom>
          <a:solidFill>
            <a:srgbClr val="F2F2F2"/>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cxnSp>
        <p:nvCxnSpPr>
          <p:cNvPr id="309" name="Google Shape;309;p47"/>
          <p:cNvCxnSpPr/>
          <p:nvPr/>
        </p:nvCxnSpPr>
        <p:spPr>
          <a:xfrm>
            <a:off x="1318364" y="1526845"/>
            <a:ext cx="6404100" cy="0"/>
          </a:xfrm>
          <a:prstGeom prst="straightConnector1">
            <a:avLst/>
          </a:prstGeom>
          <a:noFill/>
          <a:ln cap="flat" cmpd="sng" w="12700">
            <a:solidFill>
              <a:srgbClr val="A5A5A5"/>
            </a:solidFill>
            <a:prstDash val="solid"/>
            <a:miter lim="800000"/>
            <a:headEnd len="sm" w="sm" type="none"/>
            <a:tailEnd len="sm" w="sm" type="none"/>
          </a:ln>
        </p:spPr>
      </p:cxnSp>
      <p:sp>
        <p:nvSpPr>
          <p:cNvPr id="310" name="Google Shape;310;p47"/>
          <p:cNvSpPr txBox="1"/>
          <p:nvPr>
            <p:ph idx="1" type="body"/>
          </p:nvPr>
        </p:nvSpPr>
        <p:spPr>
          <a:xfrm>
            <a:off x="1290638" y="1828800"/>
            <a:ext cx="6431700" cy="2102700"/>
          </a:xfrm>
          <a:prstGeom prst="rect">
            <a:avLst/>
          </a:prstGeom>
          <a:noFill/>
          <a:ln>
            <a:noFill/>
          </a:ln>
        </p:spPr>
        <p:txBody>
          <a:bodyPr anchorCtr="0" anchor="t" bIns="34275" lIns="34275" spcFirstLastPara="1" rIns="34275" wrap="square" tIns="34275">
            <a:normAutofit/>
          </a:bodyPr>
          <a:lstStyle>
            <a:lvl1pPr indent="-342900" lvl="0" marL="457200" rtl="0" algn="l">
              <a:lnSpc>
                <a:spcPct val="150000"/>
              </a:lnSpc>
              <a:spcBef>
                <a:spcPts val="0"/>
              </a:spcBef>
              <a:spcAft>
                <a:spcPts val="0"/>
              </a:spcAft>
              <a:buClr>
                <a:srgbClr val="5D5D5D"/>
              </a:buClr>
              <a:buSzPts val="1800"/>
              <a:buFont typeface="Open Sans ExtraBold"/>
              <a:buAutoNum type="arabicPeriod"/>
              <a:defRPr sz="1800">
                <a:solidFill>
                  <a:srgbClr val="5D5D5D"/>
                </a:solidFill>
                <a:latin typeface="Open Sans"/>
                <a:ea typeface="Open Sans"/>
                <a:cs typeface="Open Sans"/>
                <a:sym typeface="Open Sans"/>
              </a:defRPr>
            </a:lvl1pPr>
            <a:lvl2pPr indent="-342900" lvl="1" marL="914400" rtl="0" algn="l">
              <a:lnSpc>
                <a:spcPct val="150000"/>
              </a:lnSpc>
              <a:spcBef>
                <a:spcPts val="800"/>
              </a:spcBef>
              <a:spcAft>
                <a:spcPts val="0"/>
              </a:spcAft>
              <a:buClr>
                <a:srgbClr val="828282"/>
              </a:buClr>
              <a:buSzPts val="1800"/>
              <a:buFont typeface="Open Sans ExtraBold"/>
              <a:buAutoNum type="arabicPeriod"/>
              <a:defRPr sz="1800">
                <a:solidFill>
                  <a:srgbClr val="828282"/>
                </a:solidFill>
                <a:latin typeface="Open Sans"/>
                <a:ea typeface="Open Sans"/>
                <a:cs typeface="Open Sans"/>
                <a:sym typeface="Open Sans"/>
              </a:defRPr>
            </a:lvl2pPr>
            <a:lvl3pPr indent="-342900" lvl="2" marL="1371600" rtl="0" algn="l">
              <a:lnSpc>
                <a:spcPct val="150000"/>
              </a:lnSpc>
              <a:spcBef>
                <a:spcPts val="800"/>
              </a:spcBef>
              <a:spcAft>
                <a:spcPts val="0"/>
              </a:spcAft>
              <a:buClr>
                <a:srgbClr val="828282"/>
              </a:buClr>
              <a:buSzPts val="1800"/>
              <a:buFont typeface="Open Sans ExtraBold"/>
              <a:buAutoNum type="arabicPeriod"/>
              <a:defRPr sz="1800">
                <a:solidFill>
                  <a:srgbClr val="828282"/>
                </a:solidFill>
                <a:latin typeface="Open Sans"/>
                <a:ea typeface="Open Sans"/>
                <a:cs typeface="Open Sans"/>
                <a:sym typeface="Open Sans"/>
              </a:defRPr>
            </a:lvl3pPr>
            <a:lvl4pPr indent="-342900" lvl="3" marL="1828800" rtl="0" algn="l">
              <a:lnSpc>
                <a:spcPct val="150000"/>
              </a:lnSpc>
              <a:spcBef>
                <a:spcPts val="800"/>
              </a:spcBef>
              <a:spcAft>
                <a:spcPts val="0"/>
              </a:spcAft>
              <a:buClr>
                <a:srgbClr val="828282"/>
              </a:buClr>
              <a:buSzPts val="1800"/>
              <a:buFont typeface="Open Sans ExtraBold"/>
              <a:buAutoNum type="arabicPeriod"/>
              <a:defRPr sz="1800">
                <a:solidFill>
                  <a:srgbClr val="828282"/>
                </a:solidFill>
                <a:latin typeface="Open Sans"/>
                <a:ea typeface="Open Sans"/>
                <a:cs typeface="Open Sans"/>
                <a:sym typeface="Open Sans"/>
              </a:defRPr>
            </a:lvl4pPr>
            <a:lvl5pPr indent="-342900" lvl="4" marL="2286000" rtl="0" algn="l">
              <a:lnSpc>
                <a:spcPct val="150000"/>
              </a:lnSpc>
              <a:spcBef>
                <a:spcPts val="800"/>
              </a:spcBef>
              <a:spcAft>
                <a:spcPts val="0"/>
              </a:spcAft>
              <a:buClr>
                <a:srgbClr val="828282"/>
              </a:buClr>
              <a:buSzPts val="1800"/>
              <a:buFont typeface="Open Sans ExtraBold"/>
              <a:buAutoNum type="arabicPeriod"/>
              <a:defRPr sz="1800">
                <a:solidFill>
                  <a:srgbClr val="828282"/>
                </a:solidFill>
                <a:latin typeface="Open Sans"/>
                <a:ea typeface="Open Sans"/>
                <a:cs typeface="Open Sans"/>
                <a:sym typeface="Open Sans"/>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11" name="Google Shape;311;p47"/>
          <p:cNvSpPr txBox="1"/>
          <p:nvPr/>
        </p:nvSpPr>
        <p:spPr>
          <a:xfrm>
            <a:off x="1365338" y="915710"/>
            <a:ext cx="4412400" cy="4848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5D5D5D"/>
              </a:buClr>
              <a:buSzPts val="2700"/>
              <a:buFont typeface="Open Sans Light"/>
              <a:buNone/>
            </a:pPr>
            <a:r>
              <a:rPr b="0" i="0" lang="en" sz="2700" u="none" cap="none" strike="noStrike">
                <a:solidFill>
                  <a:srgbClr val="5D5D5D"/>
                </a:solidFill>
                <a:latin typeface="Open Sans Light"/>
                <a:ea typeface="Open Sans Light"/>
                <a:cs typeface="Open Sans Light"/>
                <a:sym typeface="Open Sans Light"/>
              </a:rPr>
              <a:t>Agenda</a:t>
            </a:r>
            <a:endParaRPr b="0" i="0" sz="2700" u="none" cap="none" strike="noStrike">
              <a:solidFill>
                <a:srgbClr val="5D5D5D"/>
              </a:solidFill>
              <a:latin typeface="Open Sans Light"/>
              <a:ea typeface="Open Sans Light"/>
              <a:cs typeface="Open Sans Light"/>
              <a:sym typeface="Open Sans Light"/>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ed List">
  <p:cSld name="Bulleted List">
    <p:spTree>
      <p:nvGrpSpPr>
        <p:cNvPr id="312" name="Shape 312"/>
        <p:cNvGrpSpPr/>
        <p:nvPr/>
      </p:nvGrpSpPr>
      <p:grpSpPr>
        <a:xfrm>
          <a:off x="0" y="0"/>
          <a:ext cx="0" cy="0"/>
          <a:chOff x="0" y="0"/>
          <a:chExt cx="0" cy="0"/>
        </a:xfrm>
      </p:grpSpPr>
      <p:pic>
        <p:nvPicPr>
          <p:cNvPr descr="Picture 6" id="313" name="Google Shape;313;p48"/>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314" name="Google Shape;314;p48"/>
          <p:cNvSpPr/>
          <p:nvPr/>
        </p:nvSpPr>
        <p:spPr>
          <a:xfrm>
            <a:off x="864296" y="0"/>
            <a:ext cx="8279700" cy="5143500"/>
          </a:xfrm>
          <a:prstGeom prst="rect">
            <a:avLst/>
          </a:prstGeom>
          <a:solidFill>
            <a:schemeClr val="lt1"/>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315" name="Google Shape;315;p48"/>
          <p:cNvSpPr txBox="1"/>
          <p:nvPr>
            <p:ph idx="12" type="sldNum"/>
          </p:nvPr>
        </p:nvSpPr>
        <p:spPr>
          <a:xfrm>
            <a:off x="1751676" y="4746371"/>
            <a:ext cx="262800" cy="253800"/>
          </a:xfrm>
          <a:prstGeom prst="rect">
            <a:avLst/>
          </a:prstGeom>
          <a:noFill/>
          <a:ln>
            <a:noFill/>
          </a:ln>
        </p:spPr>
        <p:txBody>
          <a:bodyPr anchorCtr="0" anchor="ctr" bIns="34275" lIns="34275" spcFirstLastPara="1" rIns="34275" wrap="square" tIns="34275">
            <a:spAutoFit/>
          </a:bodyPr>
          <a:lstStyle>
            <a:lvl1pPr indent="0" lvl="0"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cxnSp>
        <p:nvCxnSpPr>
          <p:cNvPr id="316" name="Google Shape;316;p48"/>
          <p:cNvCxnSpPr/>
          <p:nvPr/>
        </p:nvCxnSpPr>
        <p:spPr>
          <a:xfrm>
            <a:off x="1788091" y="1501329"/>
            <a:ext cx="6882900" cy="0"/>
          </a:xfrm>
          <a:prstGeom prst="straightConnector1">
            <a:avLst/>
          </a:prstGeom>
          <a:noFill/>
          <a:ln cap="flat" cmpd="sng" w="12700">
            <a:solidFill>
              <a:srgbClr val="A5A5A5"/>
            </a:solidFill>
            <a:prstDash val="solid"/>
            <a:miter lim="800000"/>
            <a:headEnd len="sm" w="sm" type="none"/>
            <a:tailEnd len="sm" w="sm" type="none"/>
          </a:ln>
        </p:spPr>
      </p:cxnSp>
      <p:pic>
        <p:nvPicPr>
          <p:cNvPr id="317" name="Google Shape;317;p48"/>
          <p:cNvPicPr preferRelativeResize="0"/>
          <p:nvPr/>
        </p:nvPicPr>
        <p:blipFill rotWithShape="1">
          <a:blip r:embed="rId3">
            <a:alphaModFix/>
          </a:blip>
          <a:srcRect b="0" l="0" r="0" t="0"/>
          <a:stretch/>
        </p:blipFill>
        <p:spPr>
          <a:xfrm>
            <a:off x="6738588" y="4781811"/>
            <a:ext cx="2158019" cy="189716"/>
          </a:xfrm>
          <a:prstGeom prst="rect">
            <a:avLst/>
          </a:prstGeom>
          <a:noFill/>
          <a:ln>
            <a:noFill/>
          </a:ln>
        </p:spPr>
      </p:pic>
      <p:sp>
        <p:nvSpPr>
          <p:cNvPr id="318" name="Google Shape;318;p48"/>
          <p:cNvSpPr txBox="1"/>
          <p:nvPr>
            <p:ph idx="1" type="body"/>
          </p:nvPr>
        </p:nvSpPr>
        <p:spPr>
          <a:xfrm>
            <a:off x="1788319" y="867966"/>
            <a:ext cx="4412400" cy="4848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19" name="Google Shape;319;p48"/>
          <p:cNvSpPr txBox="1"/>
          <p:nvPr>
            <p:ph idx="2" type="body"/>
          </p:nvPr>
        </p:nvSpPr>
        <p:spPr>
          <a:xfrm>
            <a:off x="1795463" y="1901428"/>
            <a:ext cx="5112600" cy="2300400"/>
          </a:xfrm>
          <a:prstGeom prst="rect">
            <a:avLst/>
          </a:prstGeom>
          <a:noFill/>
          <a:ln>
            <a:noFill/>
          </a:ln>
        </p:spPr>
        <p:txBody>
          <a:bodyPr anchorCtr="0" anchor="t" bIns="34275" lIns="34275" spcFirstLastPara="1" rIns="34275" wrap="square" tIns="34275">
            <a:normAutofit/>
          </a:bodyPr>
          <a:lstStyle>
            <a:lvl1pPr indent="-323850" lvl="0" marL="457200" rtl="0" algn="l">
              <a:lnSpc>
                <a:spcPct val="100000"/>
              </a:lnSpc>
              <a:spcBef>
                <a:spcPts val="0"/>
              </a:spcBef>
              <a:spcAft>
                <a:spcPts val="0"/>
              </a:spcAft>
              <a:buClr>
                <a:srgbClr val="5D5D5D"/>
              </a:buClr>
              <a:buSzPts val="1500"/>
              <a:buChar char="•"/>
              <a:defRPr>
                <a:solidFill>
                  <a:srgbClr val="5D5D5D"/>
                </a:solidFill>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20" name="Google Shape;320;p48"/>
          <p:cNvSpPr txBox="1"/>
          <p:nvPr>
            <p:ph idx="3" type="body"/>
          </p:nvPr>
        </p:nvSpPr>
        <p:spPr>
          <a:xfrm>
            <a:off x="2031206" y="4756547"/>
            <a:ext cx="4326000" cy="207300"/>
          </a:xfrm>
          <a:prstGeom prst="rect">
            <a:avLst/>
          </a:prstGeom>
          <a:noFill/>
          <a:ln>
            <a:noFill/>
          </a:ln>
        </p:spPr>
        <p:txBody>
          <a:bodyPr anchorCtr="0" anchor="ctr" bIns="34275" lIns="34275" spcFirstLastPara="1" rIns="34275" wrap="square" tIns="34275">
            <a:normAutofit/>
          </a:bodyPr>
          <a:lstStyle>
            <a:lvl1pPr indent="-228600" lvl="0" marL="457200" rtl="0" algn="l">
              <a:lnSpc>
                <a:spcPct val="100000"/>
              </a:lnSpc>
              <a:spcBef>
                <a:spcPts val="0"/>
              </a:spcBef>
              <a:spcAft>
                <a:spcPts val="0"/>
              </a:spcAft>
              <a:buClr>
                <a:srgbClr val="7F7F7F"/>
              </a:buClr>
              <a:buSzPts val="900"/>
              <a:buNone/>
              <a:defRPr i="1" sz="900">
                <a:solidFill>
                  <a:srgbClr val="7F7F7F"/>
                </a:solidFill>
                <a:latin typeface="Calibri"/>
                <a:ea typeface="Calibri"/>
                <a:cs typeface="Calibri"/>
                <a:sym typeface="Calibri"/>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with Headline">
  <p:cSld name="Text with Headline">
    <p:spTree>
      <p:nvGrpSpPr>
        <p:cNvPr id="321" name="Shape 321"/>
        <p:cNvGrpSpPr/>
        <p:nvPr/>
      </p:nvGrpSpPr>
      <p:grpSpPr>
        <a:xfrm>
          <a:off x="0" y="0"/>
          <a:ext cx="0" cy="0"/>
          <a:chOff x="0" y="0"/>
          <a:chExt cx="0" cy="0"/>
        </a:xfrm>
      </p:grpSpPr>
      <p:pic>
        <p:nvPicPr>
          <p:cNvPr descr="Picture 6" id="322" name="Google Shape;322;p49"/>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323" name="Google Shape;323;p49"/>
          <p:cNvSpPr/>
          <p:nvPr/>
        </p:nvSpPr>
        <p:spPr>
          <a:xfrm>
            <a:off x="864296" y="0"/>
            <a:ext cx="8279700" cy="5143500"/>
          </a:xfrm>
          <a:prstGeom prst="rect">
            <a:avLst/>
          </a:prstGeom>
          <a:solidFill>
            <a:schemeClr val="lt1"/>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cxnSp>
        <p:nvCxnSpPr>
          <p:cNvPr id="324" name="Google Shape;324;p49"/>
          <p:cNvCxnSpPr/>
          <p:nvPr/>
        </p:nvCxnSpPr>
        <p:spPr>
          <a:xfrm>
            <a:off x="1788091" y="1501329"/>
            <a:ext cx="6882900" cy="0"/>
          </a:xfrm>
          <a:prstGeom prst="straightConnector1">
            <a:avLst/>
          </a:prstGeom>
          <a:noFill/>
          <a:ln cap="flat" cmpd="sng" w="12700">
            <a:solidFill>
              <a:srgbClr val="A5A5A5"/>
            </a:solidFill>
            <a:prstDash val="solid"/>
            <a:miter lim="800000"/>
            <a:headEnd len="sm" w="sm" type="none"/>
            <a:tailEnd len="sm" w="sm" type="none"/>
          </a:ln>
        </p:spPr>
      </p:cxnSp>
      <p:pic>
        <p:nvPicPr>
          <p:cNvPr id="325" name="Google Shape;325;p49"/>
          <p:cNvPicPr preferRelativeResize="0"/>
          <p:nvPr/>
        </p:nvPicPr>
        <p:blipFill rotWithShape="1">
          <a:blip r:embed="rId3">
            <a:alphaModFix/>
          </a:blip>
          <a:srcRect b="0" l="0" r="0" t="0"/>
          <a:stretch/>
        </p:blipFill>
        <p:spPr>
          <a:xfrm>
            <a:off x="6738588" y="4781811"/>
            <a:ext cx="2158019" cy="189716"/>
          </a:xfrm>
          <a:prstGeom prst="rect">
            <a:avLst/>
          </a:prstGeom>
          <a:noFill/>
          <a:ln>
            <a:noFill/>
          </a:ln>
        </p:spPr>
      </p:pic>
      <p:sp>
        <p:nvSpPr>
          <p:cNvPr id="326" name="Google Shape;326;p49"/>
          <p:cNvSpPr txBox="1"/>
          <p:nvPr>
            <p:ph idx="1" type="body"/>
          </p:nvPr>
        </p:nvSpPr>
        <p:spPr>
          <a:xfrm>
            <a:off x="1788319" y="867966"/>
            <a:ext cx="4412400" cy="4848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27" name="Google Shape;327;p49"/>
          <p:cNvSpPr txBox="1"/>
          <p:nvPr>
            <p:ph idx="2" type="body"/>
          </p:nvPr>
        </p:nvSpPr>
        <p:spPr>
          <a:xfrm>
            <a:off x="1759744" y="2311003"/>
            <a:ext cx="5060400" cy="1224000"/>
          </a:xfrm>
          <a:prstGeom prst="rect">
            <a:avLst/>
          </a:prstGeom>
          <a:noFill/>
          <a:ln>
            <a:noFill/>
          </a:ln>
        </p:spPr>
        <p:txBody>
          <a:bodyPr anchorCtr="0" anchor="t"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500"/>
              <a:buNone/>
              <a:defRPr>
                <a:solidFill>
                  <a:srgbClr val="5D5D5D"/>
                </a:solidFill>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28" name="Google Shape;328;p49"/>
          <p:cNvSpPr txBox="1"/>
          <p:nvPr>
            <p:ph idx="3" type="body"/>
          </p:nvPr>
        </p:nvSpPr>
        <p:spPr>
          <a:xfrm>
            <a:off x="1759744" y="1901429"/>
            <a:ext cx="4979400" cy="300300"/>
          </a:xfrm>
          <a:prstGeom prst="rect">
            <a:avLst/>
          </a:prstGeom>
          <a:noFill/>
          <a:ln>
            <a:noFill/>
          </a:ln>
        </p:spPr>
        <p:txBody>
          <a:bodyPr anchorCtr="0" anchor="ctr"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500"/>
              <a:buNone/>
              <a:defRPr b="1">
                <a:solidFill>
                  <a:srgbClr val="5D5D5D"/>
                </a:solidFill>
                <a:latin typeface="Open Sans"/>
                <a:ea typeface="Open Sans"/>
                <a:cs typeface="Open Sans"/>
                <a:sym typeface="Open Sans"/>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29" name="Google Shape;329;p49"/>
          <p:cNvSpPr txBox="1"/>
          <p:nvPr>
            <p:ph idx="12" type="sldNum"/>
          </p:nvPr>
        </p:nvSpPr>
        <p:spPr>
          <a:xfrm>
            <a:off x="1759744" y="4738532"/>
            <a:ext cx="262800" cy="253800"/>
          </a:xfrm>
          <a:prstGeom prst="rect">
            <a:avLst/>
          </a:prstGeom>
          <a:noFill/>
          <a:ln>
            <a:noFill/>
          </a:ln>
        </p:spPr>
        <p:txBody>
          <a:bodyPr anchorCtr="0" anchor="ctr" bIns="34275" lIns="34275" spcFirstLastPara="1" rIns="34275" wrap="square" tIns="34275">
            <a:spAutoFit/>
          </a:bodyPr>
          <a:lstStyle>
            <a:lvl1pPr indent="0" lvl="0" marL="0" marR="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marR="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marR="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marR="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marR="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marR="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marR="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marR="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marR="0" rtl="0" algn="l">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p:cSld name="Two-Column">
    <p:spTree>
      <p:nvGrpSpPr>
        <p:cNvPr id="330" name="Shape 330"/>
        <p:cNvGrpSpPr/>
        <p:nvPr/>
      </p:nvGrpSpPr>
      <p:grpSpPr>
        <a:xfrm>
          <a:off x="0" y="0"/>
          <a:ext cx="0" cy="0"/>
          <a:chOff x="0" y="0"/>
          <a:chExt cx="0" cy="0"/>
        </a:xfrm>
      </p:grpSpPr>
      <p:pic>
        <p:nvPicPr>
          <p:cNvPr descr="Picture 6" id="331" name="Google Shape;331;p50"/>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332" name="Google Shape;332;p50"/>
          <p:cNvSpPr/>
          <p:nvPr/>
        </p:nvSpPr>
        <p:spPr>
          <a:xfrm>
            <a:off x="864296" y="0"/>
            <a:ext cx="8279700" cy="5143500"/>
          </a:xfrm>
          <a:prstGeom prst="rect">
            <a:avLst/>
          </a:prstGeom>
          <a:solidFill>
            <a:schemeClr val="lt1"/>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333" name="Google Shape;333;p50"/>
          <p:cNvSpPr txBox="1"/>
          <p:nvPr>
            <p:ph idx="1" type="body"/>
          </p:nvPr>
        </p:nvSpPr>
        <p:spPr>
          <a:xfrm>
            <a:off x="1759744" y="2233613"/>
            <a:ext cx="3217200" cy="1684800"/>
          </a:xfrm>
          <a:prstGeom prst="rect">
            <a:avLst/>
          </a:prstGeom>
          <a:noFill/>
          <a:ln>
            <a:noFill/>
          </a:ln>
        </p:spPr>
        <p:txBody>
          <a:bodyPr anchorCtr="0" anchor="t"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500"/>
              <a:buNone/>
              <a:defRPr>
                <a:solidFill>
                  <a:srgbClr val="5D5D5D"/>
                </a:solidFill>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cxnSp>
        <p:nvCxnSpPr>
          <p:cNvPr id="334" name="Google Shape;334;p50"/>
          <p:cNvCxnSpPr/>
          <p:nvPr/>
        </p:nvCxnSpPr>
        <p:spPr>
          <a:xfrm>
            <a:off x="1788091" y="1501329"/>
            <a:ext cx="6882900" cy="0"/>
          </a:xfrm>
          <a:prstGeom prst="straightConnector1">
            <a:avLst/>
          </a:prstGeom>
          <a:noFill/>
          <a:ln cap="flat" cmpd="sng" w="12700">
            <a:solidFill>
              <a:srgbClr val="A5A5A5"/>
            </a:solidFill>
            <a:prstDash val="solid"/>
            <a:miter lim="800000"/>
            <a:headEnd len="sm" w="sm" type="none"/>
            <a:tailEnd len="sm" w="sm" type="none"/>
          </a:ln>
        </p:spPr>
      </p:cxnSp>
      <p:pic>
        <p:nvPicPr>
          <p:cNvPr id="335" name="Google Shape;335;p50"/>
          <p:cNvPicPr preferRelativeResize="0"/>
          <p:nvPr/>
        </p:nvPicPr>
        <p:blipFill rotWithShape="1">
          <a:blip r:embed="rId3">
            <a:alphaModFix/>
          </a:blip>
          <a:srcRect b="0" l="0" r="0" t="0"/>
          <a:stretch/>
        </p:blipFill>
        <p:spPr>
          <a:xfrm>
            <a:off x="6738588" y="4781811"/>
            <a:ext cx="2158019" cy="189716"/>
          </a:xfrm>
          <a:prstGeom prst="rect">
            <a:avLst/>
          </a:prstGeom>
          <a:noFill/>
          <a:ln>
            <a:noFill/>
          </a:ln>
        </p:spPr>
      </p:pic>
      <p:cxnSp>
        <p:nvCxnSpPr>
          <p:cNvPr id="336" name="Google Shape;336;p50"/>
          <p:cNvCxnSpPr/>
          <p:nvPr/>
        </p:nvCxnSpPr>
        <p:spPr>
          <a:xfrm flipH="1">
            <a:off x="5146249" y="1968332"/>
            <a:ext cx="27000" cy="1950000"/>
          </a:xfrm>
          <a:prstGeom prst="straightConnector1">
            <a:avLst/>
          </a:prstGeom>
          <a:noFill/>
          <a:ln cap="flat" cmpd="sng" w="19050">
            <a:solidFill>
              <a:srgbClr val="7F7F7F">
                <a:alpha val="20000"/>
              </a:srgbClr>
            </a:solidFill>
            <a:prstDash val="solid"/>
            <a:miter lim="8000"/>
            <a:headEnd len="sm" w="sm" type="none"/>
            <a:tailEnd len="sm" w="sm" type="none"/>
          </a:ln>
        </p:spPr>
      </p:cxnSp>
      <p:sp>
        <p:nvSpPr>
          <p:cNvPr id="337" name="Google Shape;337;p50"/>
          <p:cNvSpPr txBox="1"/>
          <p:nvPr>
            <p:ph idx="2" type="body"/>
          </p:nvPr>
        </p:nvSpPr>
        <p:spPr>
          <a:xfrm>
            <a:off x="1788319" y="867966"/>
            <a:ext cx="4412400" cy="4848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38" name="Google Shape;338;p50"/>
          <p:cNvSpPr txBox="1"/>
          <p:nvPr>
            <p:ph idx="3" type="body"/>
          </p:nvPr>
        </p:nvSpPr>
        <p:spPr>
          <a:xfrm>
            <a:off x="1759743" y="1901429"/>
            <a:ext cx="3216600" cy="300300"/>
          </a:xfrm>
          <a:prstGeom prst="rect">
            <a:avLst/>
          </a:prstGeom>
          <a:noFill/>
          <a:ln>
            <a:noFill/>
          </a:ln>
        </p:spPr>
        <p:txBody>
          <a:bodyPr anchorCtr="0" anchor="ctr"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500"/>
              <a:buNone/>
              <a:defRPr b="1">
                <a:solidFill>
                  <a:srgbClr val="5D5D5D"/>
                </a:solidFill>
                <a:latin typeface="Open Sans"/>
                <a:ea typeface="Open Sans"/>
                <a:cs typeface="Open Sans"/>
                <a:sym typeface="Open Sans"/>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39" name="Google Shape;339;p50"/>
          <p:cNvSpPr txBox="1"/>
          <p:nvPr>
            <p:ph idx="4" type="body"/>
          </p:nvPr>
        </p:nvSpPr>
        <p:spPr>
          <a:xfrm>
            <a:off x="5451790" y="1901429"/>
            <a:ext cx="3216600" cy="300300"/>
          </a:xfrm>
          <a:prstGeom prst="rect">
            <a:avLst/>
          </a:prstGeom>
          <a:noFill/>
          <a:ln>
            <a:noFill/>
          </a:ln>
        </p:spPr>
        <p:txBody>
          <a:bodyPr anchorCtr="0" anchor="ctr"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500"/>
              <a:buNone/>
              <a:defRPr b="1">
                <a:solidFill>
                  <a:srgbClr val="5D5D5D"/>
                </a:solidFill>
                <a:latin typeface="Open Sans"/>
                <a:ea typeface="Open Sans"/>
                <a:cs typeface="Open Sans"/>
                <a:sym typeface="Open Sans"/>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40" name="Google Shape;340;p50"/>
          <p:cNvSpPr txBox="1"/>
          <p:nvPr>
            <p:ph idx="5" type="body"/>
          </p:nvPr>
        </p:nvSpPr>
        <p:spPr>
          <a:xfrm>
            <a:off x="5454074" y="2231231"/>
            <a:ext cx="3217200" cy="1684800"/>
          </a:xfrm>
          <a:prstGeom prst="rect">
            <a:avLst/>
          </a:prstGeom>
          <a:noFill/>
          <a:ln>
            <a:noFill/>
          </a:ln>
        </p:spPr>
        <p:txBody>
          <a:bodyPr anchorCtr="0" anchor="t"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500"/>
              <a:buNone/>
              <a:defRPr>
                <a:solidFill>
                  <a:srgbClr val="5D5D5D"/>
                </a:solidFill>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41" name="Google Shape;341;p50"/>
          <p:cNvSpPr txBox="1"/>
          <p:nvPr>
            <p:ph idx="12" type="sldNum"/>
          </p:nvPr>
        </p:nvSpPr>
        <p:spPr>
          <a:xfrm>
            <a:off x="1760374" y="4738688"/>
            <a:ext cx="262800" cy="253800"/>
          </a:xfrm>
          <a:prstGeom prst="rect">
            <a:avLst/>
          </a:prstGeom>
          <a:noFill/>
          <a:ln>
            <a:noFill/>
          </a:ln>
        </p:spPr>
        <p:txBody>
          <a:bodyPr anchorCtr="0" anchor="ctr" bIns="34275" lIns="34275" spcFirstLastPara="1" rIns="34275" wrap="square" tIns="34275">
            <a:spAutoFit/>
          </a:bodyPr>
          <a:lstStyle>
            <a:lvl1pPr indent="0" lvl="0"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342" name="Shape 342"/>
        <p:cNvGrpSpPr/>
        <p:nvPr/>
      </p:nvGrpSpPr>
      <p:grpSpPr>
        <a:xfrm>
          <a:off x="0" y="0"/>
          <a:ext cx="0" cy="0"/>
          <a:chOff x="0" y="0"/>
          <a:chExt cx="0" cy="0"/>
        </a:xfrm>
      </p:grpSpPr>
      <p:pic>
        <p:nvPicPr>
          <p:cNvPr descr="Picture 6" id="343" name="Google Shape;343;p51"/>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344" name="Google Shape;344;p51"/>
          <p:cNvSpPr/>
          <p:nvPr/>
        </p:nvSpPr>
        <p:spPr>
          <a:xfrm>
            <a:off x="864296" y="0"/>
            <a:ext cx="8279700" cy="5143500"/>
          </a:xfrm>
          <a:prstGeom prst="rect">
            <a:avLst/>
          </a:prstGeom>
          <a:solidFill>
            <a:schemeClr val="lt1"/>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cxnSp>
        <p:nvCxnSpPr>
          <p:cNvPr id="345" name="Google Shape;345;p51"/>
          <p:cNvCxnSpPr/>
          <p:nvPr/>
        </p:nvCxnSpPr>
        <p:spPr>
          <a:xfrm>
            <a:off x="1788091" y="1501329"/>
            <a:ext cx="6882900" cy="0"/>
          </a:xfrm>
          <a:prstGeom prst="straightConnector1">
            <a:avLst/>
          </a:prstGeom>
          <a:noFill/>
          <a:ln cap="flat" cmpd="sng" w="12700">
            <a:solidFill>
              <a:srgbClr val="A5A5A5"/>
            </a:solidFill>
            <a:prstDash val="solid"/>
            <a:miter lim="800000"/>
            <a:headEnd len="sm" w="sm" type="none"/>
            <a:tailEnd len="sm" w="sm" type="none"/>
          </a:ln>
        </p:spPr>
      </p:cxnSp>
      <p:pic>
        <p:nvPicPr>
          <p:cNvPr id="346" name="Google Shape;346;p51"/>
          <p:cNvPicPr preferRelativeResize="0"/>
          <p:nvPr/>
        </p:nvPicPr>
        <p:blipFill rotWithShape="1">
          <a:blip r:embed="rId3">
            <a:alphaModFix/>
          </a:blip>
          <a:srcRect b="0" l="0" r="0" t="0"/>
          <a:stretch/>
        </p:blipFill>
        <p:spPr>
          <a:xfrm>
            <a:off x="6738588" y="4781811"/>
            <a:ext cx="2158019" cy="189716"/>
          </a:xfrm>
          <a:prstGeom prst="rect">
            <a:avLst/>
          </a:prstGeom>
          <a:noFill/>
          <a:ln>
            <a:noFill/>
          </a:ln>
        </p:spPr>
      </p:pic>
      <p:sp>
        <p:nvSpPr>
          <p:cNvPr id="347" name="Google Shape;347;p51"/>
          <p:cNvSpPr/>
          <p:nvPr/>
        </p:nvSpPr>
        <p:spPr>
          <a:xfrm>
            <a:off x="1759908" y="1947715"/>
            <a:ext cx="294900" cy="6927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A5A5A5"/>
              </a:buClr>
              <a:buSzPts val="4100"/>
              <a:buFont typeface="Crimson Text"/>
              <a:buNone/>
            </a:pPr>
            <a:r>
              <a:rPr b="0" i="0" lang="en" sz="4100" u="none" cap="none" strike="noStrike">
                <a:solidFill>
                  <a:srgbClr val="A5A5A5"/>
                </a:solidFill>
                <a:latin typeface="Crimson Text"/>
                <a:ea typeface="Crimson Text"/>
                <a:cs typeface="Crimson Text"/>
                <a:sym typeface="Crimson Text"/>
              </a:rPr>
              <a:t>“</a:t>
            </a:r>
            <a:endParaRPr b="0" i="0" sz="4100" u="none" cap="none" strike="noStrike">
              <a:solidFill>
                <a:srgbClr val="A5A5A5"/>
              </a:solidFill>
              <a:latin typeface="Crimson Text"/>
              <a:ea typeface="Crimson Text"/>
              <a:cs typeface="Crimson Text"/>
              <a:sym typeface="Crimson Text"/>
            </a:endParaRPr>
          </a:p>
        </p:txBody>
      </p:sp>
      <p:sp>
        <p:nvSpPr>
          <p:cNvPr id="348" name="Google Shape;348;p51"/>
          <p:cNvSpPr/>
          <p:nvPr>
            <p:ph idx="2" type="pic"/>
          </p:nvPr>
        </p:nvSpPr>
        <p:spPr>
          <a:xfrm rot="429228">
            <a:off x="6536386" y="1187065"/>
            <a:ext cx="1999465" cy="3131481"/>
          </a:xfrm>
          <a:prstGeom prst="rect">
            <a:avLst/>
          </a:prstGeom>
          <a:noFill/>
          <a:ln>
            <a:noFill/>
          </a:ln>
        </p:spPr>
      </p:sp>
      <p:sp>
        <p:nvSpPr>
          <p:cNvPr id="349" name="Google Shape;349;p51"/>
          <p:cNvSpPr txBox="1"/>
          <p:nvPr>
            <p:ph idx="1" type="body"/>
          </p:nvPr>
        </p:nvSpPr>
        <p:spPr>
          <a:xfrm>
            <a:off x="2007075" y="4025561"/>
            <a:ext cx="3309900" cy="2775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5D5D5D"/>
              </a:buClr>
              <a:buSzPts val="1400"/>
              <a:buNone/>
              <a:defRPr sz="1400" cap="none">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50" name="Google Shape;350;p51"/>
          <p:cNvSpPr txBox="1"/>
          <p:nvPr>
            <p:ph idx="3" type="body"/>
          </p:nvPr>
        </p:nvSpPr>
        <p:spPr>
          <a:xfrm>
            <a:off x="2007394" y="2084785"/>
            <a:ext cx="3964800" cy="1662000"/>
          </a:xfrm>
          <a:prstGeom prst="rect">
            <a:avLst/>
          </a:prstGeom>
          <a:noFill/>
          <a:ln>
            <a:noFill/>
          </a:ln>
        </p:spPr>
        <p:txBody>
          <a:bodyPr anchorCtr="0" anchor="t" bIns="34275" lIns="34275" spcFirstLastPara="1" rIns="34275" wrap="square" tIns="34275">
            <a:noAutofit/>
          </a:bodyPr>
          <a:lstStyle>
            <a:lvl1pPr indent="-228600" lvl="0" marL="457200" rtl="0" algn="l">
              <a:lnSpc>
                <a:spcPct val="90000"/>
              </a:lnSpc>
              <a:spcBef>
                <a:spcPts val="800"/>
              </a:spcBef>
              <a:spcAft>
                <a:spcPts val="0"/>
              </a:spcAft>
              <a:buClr>
                <a:srgbClr val="5D5D5D"/>
              </a:buClr>
              <a:buSzPts val="1800"/>
              <a:buNone/>
              <a:defRPr sz="1800">
                <a:solidFill>
                  <a:srgbClr val="5D5D5D"/>
                </a:solidFill>
              </a:defRPr>
            </a:lvl1pPr>
            <a:lvl2pPr indent="-342900" lvl="1" marL="914400" rtl="0" algn="l">
              <a:lnSpc>
                <a:spcPct val="90000"/>
              </a:lnSpc>
              <a:spcBef>
                <a:spcPts val="800"/>
              </a:spcBef>
              <a:spcAft>
                <a:spcPts val="0"/>
              </a:spcAft>
              <a:buClr>
                <a:srgbClr val="828282"/>
              </a:buClr>
              <a:buSzPts val="1800"/>
              <a:buChar char="•"/>
              <a:defRPr sz="1800">
                <a:solidFill>
                  <a:srgbClr val="828282"/>
                </a:solidFill>
              </a:defRPr>
            </a:lvl2pPr>
            <a:lvl3pPr indent="-342900" lvl="2" marL="1371600" rtl="0" algn="l">
              <a:lnSpc>
                <a:spcPct val="90000"/>
              </a:lnSpc>
              <a:spcBef>
                <a:spcPts val="800"/>
              </a:spcBef>
              <a:spcAft>
                <a:spcPts val="0"/>
              </a:spcAft>
              <a:buClr>
                <a:srgbClr val="828282"/>
              </a:buClr>
              <a:buSzPts val="1800"/>
              <a:buChar char="•"/>
              <a:defRPr sz="1800">
                <a:solidFill>
                  <a:srgbClr val="828282"/>
                </a:solidFill>
              </a:defRPr>
            </a:lvl3pPr>
            <a:lvl4pPr indent="-342900" lvl="3" marL="1828800" rtl="0" algn="l">
              <a:lnSpc>
                <a:spcPct val="90000"/>
              </a:lnSpc>
              <a:spcBef>
                <a:spcPts val="800"/>
              </a:spcBef>
              <a:spcAft>
                <a:spcPts val="0"/>
              </a:spcAft>
              <a:buClr>
                <a:srgbClr val="828282"/>
              </a:buClr>
              <a:buSzPts val="1800"/>
              <a:buChar char="•"/>
              <a:defRPr sz="1800">
                <a:solidFill>
                  <a:srgbClr val="828282"/>
                </a:solidFill>
              </a:defRPr>
            </a:lvl4pPr>
            <a:lvl5pPr indent="-342900" lvl="4" marL="2286000" rtl="0" algn="l">
              <a:lnSpc>
                <a:spcPct val="90000"/>
              </a:lnSpc>
              <a:spcBef>
                <a:spcPts val="800"/>
              </a:spcBef>
              <a:spcAft>
                <a:spcPts val="0"/>
              </a:spcAft>
              <a:buClr>
                <a:srgbClr val="828282"/>
              </a:buClr>
              <a:buSzPts val="1800"/>
              <a:buChar char="•"/>
              <a:defRPr sz="1800">
                <a:solidFill>
                  <a:srgbClr val="828282"/>
                </a:solidFill>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51" name="Google Shape;351;p51"/>
          <p:cNvSpPr txBox="1"/>
          <p:nvPr>
            <p:ph idx="4" type="body"/>
          </p:nvPr>
        </p:nvSpPr>
        <p:spPr>
          <a:xfrm>
            <a:off x="1788319" y="867966"/>
            <a:ext cx="4412400" cy="4848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52" name="Google Shape;352;p51"/>
          <p:cNvSpPr txBox="1"/>
          <p:nvPr>
            <p:ph idx="12" type="sldNum"/>
          </p:nvPr>
        </p:nvSpPr>
        <p:spPr>
          <a:xfrm>
            <a:off x="1744264" y="4749711"/>
            <a:ext cx="262800" cy="253800"/>
          </a:xfrm>
          <a:prstGeom prst="rect">
            <a:avLst/>
          </a:prstGeom>
          <a:noFill/>
          <a:ln>
            <a:noFill/>
          </a:ln>
        </p:spPr>
        <p:txBody>
          <a:bodyPr anchorCtr="0" anchor="ctr" bIns="34275" lIns="34275" spcFirstLastPara="1" rIns="34275" wrap="square" tIns="34275">
            <a:spAutoFit/>
          </a:bodyPr>
          <a:lstStyle>
            <a:lvl1pPr indent="0" lvl="0"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p:cSld name="Call-Out">
    <p:spTree>
      <p:nvGrpSpPr>
        <p:cNvPr id="353" name="Shape 353"/>
        <p:cNvGrpSpPr/>
        <p:nvPr/>
      </p:nvGrpSpPr>
      <p:grpSpPr>
        <a:xfrm>
          <a:off x="0" y="0"/>
          <a:ext cx="0" cy="0"/>
          <a:chOff x="0" y="0"/>
          <a:chExt cx="0" cy="0"/>
        </a:xfrm>
      </p:grpSpPr>
      <p:pic>
        <p:nvPicPr>
          <p:cNvPr descr="Picture 6" id="354" name="Google Shape;354;p52"/>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355" name="Google Shape;355;p52"/>
          <p:cNvSpPr/>
          <p:nvPr/>
        </p:nvSpPr>
        <p:spPr>
          <a:xfrm>
            <a:off x="864296" y="0"/>
            <a:ext cx="8279700" cy="5143500"/>
          </a:xfrm>
          <a:prstGeom prst="rect">
            <a:avLst/>
          </a:prstGeom>
          <a:solidFill>
            <a:schemeClr val="lt1"/>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cxnSp>
        <p:nvCxnSpPr>
          <p:cNvPr id="356" name="Google Shape;356;p52"/>
          <p:cNvCxnSpPr/>
          <p:nvPr/>
        </p:nvCxnSpPr>
        <p:spPr>
          <a:xfrm>
            <a:off x="1788091" y="1501329"/>
            <a:ext cx="6882900" cy="0"/>
          </a:xfrm>
          <a:prstGeom prst="straightConnector1">
            <a:avLst/>
          </a:prstGeom>
          <a:noFill/>
          <a:ln cap="flat" cmpd="sng" w="12700">
            <a:solidFill>
              <a:srgbClr val="A5A5A5"/>
            </a:solidFill>
            <a:prstDash val="solid"/>
            <a:miter lim="800000"/>
            <a:headEnd len="sm" w="sm" type="none"/>
            <a:tailEnd len="sm" w="sm" type="none"/>
          </a:ln>
        </p:spPr>
      </p:cxnSp>
      <p:pic>
        <p:nvPicPr>
          <p:cNvPr id="357" name="Google Shape;357;p52"/>
          <p:cNvPicPr preferRelativeResize="0"/>
          <p:nvPr/>
        </p:nvPicPr>
        <p:blipFill rotWithShape="1">
          <a:blip r:embed="rId3">
            <a:alphaModFix/>
          </a:blip>
          <a:srcRect b="0" l="0" r="0" t="0"/>
          <a:stretch/>
        </p:blipFill>
        <p:spPr>
          <a:xfrm>
            <a:off x="6738588" y="4781811"/>
            <a:ext cx="2158019" cy="189716"/>
          </a:xfrm>
          <a:prstGeom prst="rect">
            <a:avLst/>
          </a:prstGeom>
          <a:noFill/>
          <a:ln>
            <a:noFill/>
          </a:ln>
        </p:spPr>
      </p:pic>
      <p:cxnSp>
        <p:nvCxnSpPr>
          <p:cNvPr id="358" name="Google Shape;358;p52"/>
          <p:cNvCxnSpPr/>
          <p:nvPr/>
        </p:nvCxnSpPr>
        <p:spPr>
          <a:xfrm>
            <a:off x="1787014" y="2542278"/>
            <a:ext cx="6902400" cy="0"/>
          </a:xfrm>
          <a:prstGeom prst="straightConnector1">
            <a:avLst/>
          </a:prstGeom>
          <a:noFill/>
          <a:ln cap="flat" cmpd="sng" w="19050">
            <a:solidFill>
              <a:srgbClr val="7F7F7F">
                <a:alpha val="20000"/>
              </a:srgbClr>
            </a:solidFill>
            <a:prstDash val="solid"/>
            <a:miter lim="8000"/>
            <a:headEnd len="sm" w="sm" type="none"/>
            <a:tailEnd len="sm" w="sm" type="none"/>
          </a:ln>
        </p:spPr>
      </p:cxnSp>
      <p:cxnSp>
        <p:nvCxnSpPr>
          <p:cNvPr id="359" name="Google Shape;359;p52"/>
          <p:cNvCxnSpPr/>
          <p:nvPr/>
        </p:nvCxnSpPr>
        <p:spPr>
          <a:xfrm>
            <a:off x="1787014" y="3506801"/>
            <a:ext cx="6902400" cy="0"/>
          </a:xfrm>
          <a:prstGeom prst="straightConnector1">
            <a:avLst/>
          </a:prstGeom>
          <a:noFill/>
          <a:ln cap="flat" cmpd="sng" w="19050">
            <a:solidFill>
              <a:srgbClr val="7F7F7F">
                <a:alpha val="20000"/>
              </a:srgbClr>
            </a:solidFill>
            <a:prstDash val="solid"/>
            <a:miter lim="8000"/>
            <a:headEnd len="sm" w="sm" type="none"/>
            <a:tailEnd len="sm" w="sm" type="none"/>
          </a:ln>
        </p:spPr>
      </p:cxnSp>
      <p:cxnSp>
        <p:nvCxnSpPr>
          <p:cNvPr id="360" name="Google Shape;360;p52"/>
          <p:cNvCxnSpPr/>
          <p:nvPr/>
        </p:nvCxnSpPr>
        <p:spPr>
          <a:xfrm>
            <a:off x="1787014" y="4513141"/>
            <a:ext cx="6902400" cy="0"/>
          </a:xfrm>
          <a:prstGeom prst="straightConnector1">
            <a:avLst/>
          </a:prstGeom>
          <a:noFill/>
          <a:ln cap="flat" cmpd="sng" w="19050">
            <a:solidFill>
              <a:srgbClr val="7F7F7F">
                <a:alpha val="20000"/>
              </a:srgbClr>
            </a:solidFill>
            <a:prstDash val="solid"/>
            <a:miter lim="8000"/>
            <a:headEnd len="sm" w="sm" type="none"/>
            <a:tailEnd len="sm" w="sm" type="none"/>
          </a:ln>
        </p:spPr>
      </p:cxnSp>
      <p:sp>
        <p:nvSpPr>
          <p:cNvPr id="361" name="Google Shape;361;p52"/>
          <p:cNvSpPr txBox="1"/>
          <p:nvPr>
            <p:ph idx="1" type="body"/>
          </p:nvPr>
        </p:nvSpPr>
        <p:spPr>
          <a:xfrm>
            <a:off x="1788319" y="867966"/>
            <a:ext cx="4412400" cy="4848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62" name="Google Shape;362;p52"/>
          <p:cNvSpPr txBox="1"/>
          <p:nvPr>
            <p:ph idx="2" type="body"/>
          </p:nvPr>
        </p:nvSpPr>
        <p:spPr>
          <a:xfrm>
            <a:off x="1843088" y="1784003"/>
            <a:ext cx="1127400" cy="692700"/>
          </a:xfrm>
          <a:prstGeom prst="rect">
            <a:avLst/>
          </a:prstGeom>
          <a:noFill/>
          <a:ln>
            <a:noFill/>
          </a:ln>
        </p:spPr>
        <p:txBody>
          <a:bodyPr anchorCtr="0" anchor="b" bIns="34275" lIns="34275" spcFirstLastPara="1" rIns="34275" wrap="square" tIns="34275">
            <a:spAutoFit/>
          </a:bodyPr>
          <a:lstStyle>
            <a:lvl1pPr indent="-228600" lvl="0" marL="457200" rtl="0" algn="r">
              <a:lnSpc>
                <a:spcPct val="100000"/>
              </a:lnSpc>
              <a:spcBef>
                <a:spcPts val="0"/>
              </a:spcBef>
              <a:spcAft>
                <a:spcPts val="0"/>
              </a:spcAft>
              <a:buClr>
                <a:schemeClr val="accent1"/>
              </a:buClr>
              <a:buSzPts val="4100"/>
              <a:buNone/>
              <a:defRPr sz="4100">
                <a:solidFill>
                  <a:schemeClr val="accent1"/>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63" name="Google Shape;363;p52"/>
          <p:cNvSpPr txBox="1"/>
          <p:nvPr>
            <p:ph idx="3" type="body"/>
          </p:nvPr>
        </p:nvSpPr>
        <p:spPr>
          <a:xfrm>
            <a:off x="3226594" y="1836019"/>
            <a:ext cx="5124300" cy="415500"/>
          </a:xfrm>
          <a:prstGeom prst="rect">
            <a:avLst/>
          </a:prstGeom>
          <a:noFill/>
          <a:ln>
            <a:noFill/>
          </a:ln>
        </p:spPr>
        <p:txBody>
          <a:bodyPr anchorCtr="0" anchor="t"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400"/>
              <a:buNone/>
              <a:defRPr sz="14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64" name="Google Shape;364;p52"/>
          <p:cNvSpPr txBox="1"/>
          <p:nvPr>
            <p:ph idx="4" type="body"/>
          </p:nvPr>
        </p:nvSpPr>
        <p:spPr>
          <a:xfrm>
            <a:off x="1843088" y="2700878"/>
            <a:ext cx="1127400" cy="692700"/>
          </a:xfrm>
          <a:prstGeom prst="rect">
            <a:avLst/>
          </a:prstGeom>
          <a:noFill/>
          <a:ln>
            <a:noFill/>
          </a:ln>
        </p:spPr>
        <p:txBody>
          <a:bodyPr anchorCtr="0" anchor="b" bIns="34275" lIns="34275" spcFirstLastPara="1" rIns="34275" wrap="square" tIns="34275">
            <a:spAutoFit/>
          </a:bodyPr>
          <a:lstStyle>
            <a:lvl1pPr indent="-228600" lvl="0" marL="457200" rtl="0" algn="r">
              <a:lnSpc>
                <a:spcPct val="100000"/>
              </a:lnSpc>
              <a:spcBef>
                <a:spcPts val="0"/>
              </a:spcBef>
              <a:spcAft>
                <a:spcPts val="0"/>
              </a:spcAft>
              <a:buClr>
                <a:schemeClr val="accent1"/>
              </a:buClr>
              <a:buSzPts val="4100"/>
              <a:buNone/>
              <a:defRPr sz="4100">
                <a:solidFill>
                  <a:schemeClr val="accent1"/>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65" name="Google Shape;365;p52"/>
          <p:cNvSpPr txBox="1"/>
          <p:nvPr>
            <p:ph idx="5" type="body"/>
          </p:nvPr>
        </p:nvSpPr>
        <p:spPr>
          <a:xfrm>
            <a:off x="3226594" y="2752894"/>
            <a:ext cx="5124300" cy="415500"/>
          </a:xfrm>
          <a:prstGeom prst="rect">
            <a:avLst/>
          </a:prstGeom>
          <a:noFill/>
          <a:ln>
            <a:noFill/>
          </a:ln>
        </p:spPr>
        <p:txBody>
          <a:bodyPr anchorCtr="0" anchor="t"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400"/>
              <a:buNone/>
              <a:defRPr sz="14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66" name="Google Shape;366;p52"/>
          <p:cNvSpPr txBox="1"/>
          <p:nvPr>
            <p:ph idx="6" type="body"/>
          </p:nvPr>
        </p:nvSpPr>
        <p:spPr>
          <a:xfrm>
            <a:off x="1843088" y="3663019"/>
            <a:ext cx="1127400" cy="692700"/>
          </a:xfrm>
          <a:prstGeom prst="rect">
            <a:avLst/>
          </a:prstGeom>
          <a:noFill/>
          <a:ln>
            <a:noFill/>
          </a:ln>
        </p:spPr>
        <p:txBody>
          <a:bodyPr anchorCtr="0" anchor="b" bIns="34275" lIns="34275" spcFirstLastPara="1" rIns="34275" wrap="square" tIns="34275">
            <a:spAutoFit/>
          </a:bodyPr>
          <a:lstStyle>
            <a:lvl1pPr indent="-228600" lvl="0" marL="457200" rtl="0" algn="r">
              <a:lnSpc>
                <a:spcPct val="100000"/>
              </a:lnSpc>
              <a:spcBef>
                <a:spcPts val="0"/>
              </a:spcBef>
              <a:spcAft>
                <a:spcPts val="0"/>
              </a:spcAft>
              <a:buClr>
                <a:schemeClr val="accent1"/>
              </a:buClr>
              <a:buSzPts val="4100"/>
              <a:buNone/>
              <a:defRPr sz="4100">
                <a:solidFill>
                  <a:schemeClr val="accent1"/>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67" name="Google Shape;367;p52"/>
          <p:cNvSpPr txBox="1"/>
          <p:nvPr>
            <p:ph idx="7" type="body"/>
          </p:nvPr>
        </p:nvSpPr>
        <p:spPr>
          <a:xfrm>
            <a:off x="3226594" y="3715035"/>
            <a:ext cx="5124300" cy="415500"/>
          </a:xfrm>
          <a:prstGeom prst="rect">
            <a:avLst/>
          </a:prstGeom>
          <a:noFill/>
          <a:ln>
            <a:noFill/>
          </a:ln>
        </p:spPr>
        <p:txBody>
          <a:bodyPr anchorCtr="0" anchor="t"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400"/>
              <a:buNone/>
              <a:defRPr sz="14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68" name="Google Shape;368;p52"/>
          <p:cNvSpPr txBox="1"/>
          <p:nvPr>
            <p:ph idx="12" type="sldNum"/>
          </p:nvPr>
        </p:nvSpPr>
        <p:spPr>
          <a:xfrm>
            <a:off x="1756273" y="4737354"/>
            <a:ext cx="262800" cy="253800"/>
          </a:xfrm>
          <a:prstGeom prst="rect">
            <a:avLst/>
          </a:prstGeom>
          <a:noFill/>
          <a:ln>
            <a:noFill/>
          </a:ln>
        </p:spPr>
        <p:txBody>
          <a:bodyPr anchorCtr="0" anchor="ctr" bIns="34275" lIns="34275" spcFirstLastPara="1" rIns="34275" wrap="square" tIns="34275">
            <a:spAutoFit/>
          </a:bodyPr>
          <a:lstStyle>
            <a:lvl1pPr indent="0" lvl="0"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art">
  <p:cSld name="Chart">
    <p:spTree>
      <p:nvGrpSpPr>
        <p:cNvPr id="369" name="Shape 369"/>
        <p:cNvGrpSpPr/>
        <p:nvPr/>
      </p:nvGrpSpPr>
      <p:grpSpPr>
        <a:xfrm>
          <a:off x="0" y="0"/>
          <a:ext cx="0" cy="0"/>
          <a:chOff x="0" y="0"/>
          <a:chExt cx="0" cy="0"/>
        </a:xfrm>
      </p:grpSpPr>
      <p:pic>
        <p:nvPicPr>
          <p:cNvPr descr="Picture 6" id="370" name="Google Shape;370;p53"/>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371" name="Google Shape;371;p53"/>
          <p:cNvSpPr/>
          <p:nvPr/>
        </p:nvSpPr>
        <p:spPr>
          <a:xfrm>
            <a:off x="864296" y="0"/>
            <a:ext cx="8279700" cy="5143500"/>
          </a:xfrm>
          <a:prstGeom prst="rect">
            <a:avLst/>
          </a:prstGeom>
          <a:solidFill>
            <a:schemeClr val="lt1"/>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372" name="Google Shape;372;p53"/>
          <p:cNvSpPr txBox="1"/>
          <p:nvPr>
            <p:ph idx="12" type="sldNum"/>
          </p:nvPr>
        </p:nvSpPr>
        <p:spPr>
          <a:xfrm>
            <a:off x="1731169" y="4740695"/>
            <a:ext cx="262800" cy="253800"/>
          </a:xfrm>
          <a:prstGeom prst="rect">
            <a:avLst/>
          </a:prstGeom>
          <a:noFill/>
          <a:ln>
            <a:noFill/>
          </a:ln>
        </p:spPr>
        <p:txBody>
          <a:bodyPr anchorCtr="0" anchor="ctr" bIns="34275" lIns="34275" spcFirstLastPara="1" rIns="34275" wrap="square" tIns="34275">
            <a:spAutoFit/>
          </a:bodyPr>
          <a:lstStyle>
            <a:lvl1pPr indent="0" lvl="0"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pic>
        <p:nvPicPr>
          <p:cNvPr id="373" name="Google Shape;373;p53"/>
          <p:cNvPicPr preferRelativeResize="0"/>
          <p:nvPr/>
        </p:nvPicPr>
        <p:blipFill rotWithShape="1">
          <a:blip r:embed="rId3">
            <a:alphaModFix/>
          </a:blip>
          <a:srcRect b="0" l="0" r="0" t="0"/>
          <a:stretch/>
        </p:blipFill>
        <p:spPr>
          <a:xfrm>
            <a:off x="6738588" y="4781811"/>
            <a:ext cx="2158019" cy="189716"/>
          </a:xfrm>
          <a:prstGeom prst="rect">
            <a:avLst/>
          </a:prstGeom>
          <a:noFill/>
          <a:ln>
            <a:noFill/>
          </a:ln>
        </p:spPr>
      </p:pic>
      <p:sp>
        <p:nvSpPr>
          <p:cNvPr id="374" name="Google Shape;374;p53"/>
          <p:cNvSpPr/>
          <p:nvPr>
            <p:ph idx="2" type="chart"/>
          </p:nvPr>
        </p:nvSpPr>
        <p:spPr>
          <a:xfrm>
            <a:off x="1731169" y="2012156"/>
            <a:ext cx="5326800" cy="2391900"/>
          </a:xfrm>
          <a:prstGeom prst="rect">
            <a:avLst/>
          </a:prstGeom>
          <a:noFill/>
          <a:ln>
            <a:noFill/>
          </a:ln>
        </p:spPr>
        <p:txBody>
          <a:bodyPr anchorCtr="0" anchor="t" bIns="34275" lIns="34275" spcFirstLastPara="1" rIns="34275" wrap="square" tIns="34275">
            <a:noAutofit/>
          </a:bodyPr>
          <a:lstStyle>
            <a:lvl1pPr lvl="0" marR="0" rtl="0" algn="l">
              <a:lnSpc>
                <a:spcPct val="90000"/>
              </a:lnSpc>
              <a:spcBef>
                <a:spcPts val="800"/>
              </a:spcBef>
              <a:spcAft>
                <a:spcPts val="0"/>
              </a:spcAft>
              <a:buClr>
                <a:srgbClr val="5D5D5D"/>
              </a:buClr>
              <a:buSzPts val="1500"/>
              <a:buFont typeface="Arial"/>
              <a:buNone/>
              <a:defRPr b="0" i="0" sz="1500" u="none" cap="none" strike="noStrike">
                <a:solidFill>
                  <a:srgbClr val="5D5D5D"/>
                </a:solidFill>
                <a:latin typeface="Open Sans Light"/>
                <a:ea typeface="Open Sans Light"/>
                <a:cs typeface="Open Sans Light"/>
                <a:sym typeface="Open Sans Light"/>
              </a:defRPr>
            </a:lvl1pPr>
            <a:lvl2pPr lvl="1"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2pPr>
            <a:lvl3pPr lvl="2"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3pPr>
            <a:lvl4pPr lvl="3"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4pPr>
            <a:lvl5pPr lvl="4"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5pPr>
            <a:lvl6pPr lvl="5"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6pPr>
            <a:lvl7pPr lvl="6"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7pPr>
            <a:lvl8pPr lvl="7"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8pPr>
            <a:lvl9pPr lvl="8"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9pPr>
          </a:lstStyle>
          <a:p/>
        </p:txBody>
      </p:sp>
      <p:cxnSp>
        <p:nvCxnSpPr>
          <p:cNvPr id="375" name="Google Shape;375;p53"/>
          <p:cNvCxnSpPr/>
          <p:nvPr/>
        </p:nvCxnSpPr>
        <p:spPr>
          <a:xfrm>
            <a:off x="1788091" y="1211792"/>
            <a:ext cx="6882900" cy="0"/>
          </a:xfrm>
          <a:prstGeom prst="straightConnector1">
            <a:avLst/>
          </a:prstGeom>
          <a:noFill/>
          <a:ln cap="flat" cmpd="sng" w="12700">
            <a:solidFill>
              <a:srgbClr val="A5A5A5"/>
            </a:solidFill>
            <a:prstDash val="solid"/>
            <a:miter lim="800000"/>
            <a:headEnd len="sm" w="sm" type="none"/>
            <a:tailEnd len="sm" w="sm" type="none"/>
          </a:ln>
        </p:spPr>
      </p:cxnSp>
      <p:pic>
        <p:nvPicPr>
          <p:cNvPr id="376" name="Google Shape;376;p53"/>
          <p:cNvPicPr preferRelativeResize="0"/>
          <p:nvPr/>
        </p:nvPicPr>
        <p:blipFill rotWithShape="1">
          <a:blip r:embed="rId4">
            <a:alphaModFix/>
          </a:blip>
          <a:srcRect b="0" l="0" r="0" t="0"/>
          <a:stretch/>
        </p:blipFill>
        <p:spPr>
          <a:xfrm>
            <a:off x="2778479" y="2012440"/>
            <a:ext cx="3587100" cy="2391300"/>
          </a:xfrm>
          <a:prstGeom prst="rect">
            <a:avLst/>
          </a:prstGeom>
          <a:noFill/>
          <a:ln>
            <a:noFill/>
          </a:ln>
        </p:spPr>
      </p:pic>
      <p:sp>
        <p:nvSpPr>
          <p:cNvPr id="377" name="Google Shape;377;p53"/>
          <p:cNvSpPr txBox="1"/>
          <p:nvPr>
            <p:ph idx="1" type="body"/>
          </p:nvPr>
        </p:nvSpPr>
        <p:spPr>
          <a:xfrm>
            <a:off x="1788319" y="617935"/>
            <a:ext cx="4412400" cy="4848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78" name="Google Shape;378;p53"/>
          <p:cNvSpPr txBox="1"/>
          <p:nvPr>
            <p:ph idx="3" type="body"/>
          </p:nvPr>
        </p:nvSpPr>
        <p:spPr>
          <a:xfrm>
            <a:off x="1731169" y="1634729"/>
            <a:ext cx="5007300" cy="276300"/>
          </a:xfrm>
          <a:prstGeom prst="rect">
            <a:avLst/>
          </a:prstGeom>
          <a:noFill/>
          <a:ln>
            <a:noFill/>
          </a:ln>
        </p:spPr>
        <p:txBody>
          <a:bodyPr anchorCtr="0" anchor="t"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400"/>
              <a:buNone/>
              <a:defRPr b="1" sz="1400">
                <a:solidFill>
                  <a:srgbClr val="5D5D5D"/>
                </a:solidFill>
                <a:latin typeface="Open Sans"/>
                <a:ea typeface="Open Sans"/>
                <a:cs typeface="Open Sans"/>
                <a:sym typeface="Open Sans"/>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umn and Photo">
  <p:cSld name="Column and Photo">
    <p:spTree>
      <p:nvGrpSpPr>
        <p:cNvPr id="379" name="Shape 379"/>
        <p:cNvGrpSpPr/>
        <p:nvPr/>
      </p:nvGrpSpPr>
      <p:grpSpPr>
        <a:xfrm>
          <a:off x="0" y="0"/>
          <a:ext cx="0" cy="0"/>
          <a:chOff x="0" y="0"/>
          <a:chExt cx="0" cy="0"/>
        </a:xfrm>
      </p:grpSpPr>
      <p:pic>
        <p:nvPicPr>
          <p:cNvPr descr="Picture 6" id="380" name="Google Shape;380;p54"/>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381" name="Google Shape;381;p54"/>
          <p:cNvSpPr/>
          <p:nvPr/>
        </p:nvSpPr>
        <p:spPr>
          <a:xfrm>
            <a:off x="0" y="0"/>
            <a:ext cx="9144000" cy="5143500"/>
          </a:xfrm>
          <a:prstGeom prst="rect">
            <a:avLst/>
          </a:prstGeom>
          <a:solidFill>
            <a:schemeClr val="lt1"/>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cxnSp>
        <p:nvCxnSpPr>
          <p:cNvPr id="382" name="Google Shape;382;p54"/>
          <p:cNvCxnSpPr/>
          <p:nvPr/>
        </p:nvCxnSpPr>
        <p:spPr>
          <a:xfrm>
            <a:off x="609803" y="1501329"/>
            <a:ext cx="2472000" cy="0"/>
          </a:xfrm>
          <a:prstGeom prst="straightConnector1">
            <a:avLst/>
          </a:prstGeom>
          <a:noFill/>
          <a:ln cap="flat" cmpd="sng" w="12700">
            <a:solidFill>
              <a:srgbClr val="A5A5A5"/>
            </a:solidFill>
            <a:prstDash val="solid"/>
            <a:miter lim="800000"/>
            <a:headEnd len="sm" w="sm" type="none"/>
            <a:tailEnd len="sm" w="sm" type="none"/>
          </a:ln>
        </p:spPr>
      </p:cxnSp>
      <p:pic>
        <p:nvPicPr>
          <p:cNvPr id="383" name="Google Shape;383;p54"/>
          <p:cNvPicPr preferRelativeResize="0"/>
          <p:nvPr/>
        </p:nvPicPr>
        <p:blipFill rotWithShape="1">
          <a:blip r:embed="rId3">
            <a:alphaModFix/>
          </a:blip>
          <a:srcRect b="0" l="0" r="0" t="0"/>
          <a:stretch/>
        </p:blipFill>
        <p:spPr>
          <a:xfrm>
            <a:off x="6738588" y="4781811"/>
            <a:ext cx="2158019" cy="189716"/>
          </a:xfrm>
          <a:prstGeom prst="rect">
            <a:avLst/>
          </a:prstGeom>
          <a:noFill/>
          <a:ln>
            <a:noFill/>
          </a:ln>
        </p:spPr>
      </p:pic>
      <p:sp>
        <p:nvSpPr>
          <p:cNvPr id="384" name="Google Shape;384;p54"/>
          <p:cNvSpPr/>
          <p:nvPr/>
        </p:nvSpPr>
        <p:spPr>
          <a:xfrm>
            <a:off x="3663175" y="0"/>
            <a:ext cx="5480700" cy="5143500"/>
          </a:xfrm>
          <a:prstGeom prst="rect">
            <a:avLst/>
          </a:prstGeom>
          <a:solidFill>
            <a:srgbClr val="BFBFBF"/>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385" name="Google Shape;385;p54"/>
          <p:cNvSpPr/>
          <p:nvPr>
            <p:ph idx="2" type="pic"/>
          </p:nvPr>
        </p:nvSpPr>
        <p:spPr>
          <a:xfrm>
            <a:off x="3663554" y="0"/>
            <a:ext cx="5480700" cy="5143500"/>
          </a:xfrm>
          <a:prstGeom prst="rect">
            <a:avLst/>
          </a:prstGeom>
          <a:noFill/>
          <a:ln>
            <a:noFill/>
          </a:ln>
        </p:spPr>
      </p:sp>
      <p:sp>
        <p:nvSpPr>
          <p:cNvPr id="386" name="Google Shape;386;p54"/>
          <p:cNvSpPr txBox="1"/>
          <p:nvPr>
            <p:ph idx="1" type="body"/>
          </p:nvPr>
        </p:nvSpPr>
        <p:spPr>
          <a:xfrm>
            <a:off x="609600" y="450056"/>
            <a:ext cx="2472000" cy="900300"/>
          </a:xfrm>
          <a:prstGeom prst="rect">
            <a:avLst/>
          </a:prstGeom>
          <a:noFill/>
          <a:ln>
            <a:noFill/>
          </a:ln>
        </p:spPr>
        <p:txBody>
          <a:bodyPr anchorCtr="0" anchor="ctr"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87" name="Google Shape;387;p54"/>
          <p:cNvSpPr txBox="1"/>
          <p:nvPr>
            <p:ph idx="3" type="body"/>
          </p:nvPr>
        </p:nvSpPr>
        <p:spPr>
          <a:xfrm>
            <a:off x="582216" y="1901429"/>
            <a:ext cx="2499300" cy="1224000"/>
          </a:xfrm>
          <a:prstGeom prst="rect">
            <a:avLst/>
          </a:prstGeom>
          <a:noFill/>
          <a:ln>
            <a:noFill/>
          </a:ln>
        </p:spPr>
        <p:txBody>
          <a:bodyPr anchorCtr="0" anchor="t"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500"/>
              <a:buNone/>
              <a:defRPr>
                <a:solidFill>
                  <a:srgbClr val="5D5D5D"/>
                </a:solidFill>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88" name="Google Shape;388;p54"/>
          <p:cNvSpPr txBox="1"/>
          <p:nvPr>
            <p:ph idx="12" type="sldNum"/>
          </p:nvPr>
        </p:nvSpPr>
        <p:spPr>
          <a:xfrm>
            <a:off x="609600" y="4749711"/>
            <a:ext cx="262800" cy="253800"/>
          </a:xfrm>
          <a:prstGeom prst="rect">
            <a:avLst/>
          </a:prstGeom>
          <a:noFill/>
          <a:ln>
            <a:noFill/>
          </a:ln>
        </p:spPr>
        <p:txBody>
          <a:bodyPr anchorCtr="0" anchor="ctr" bIns="34275" lIns="34275" spcFirstLastPara="1" rIns="34275" wrap="square" tIns="34275">
            <a:spAutoFit/>
          </a:bodyPr>
          <a:lstStyle>
            <a:lvl1pPr indent="0" lvl="0"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lumn and Image">
  <p:cSld name="Column and Image">
    <p:spTree>
      <p:nvGrpSpPr>
        <p:cNvPr id="389" name="Shape 389"/>
        <p:cNvGrpSpPr/>
        <p:nvPr/>
      </p:nvGrpSpPr>
      <p:grpSpPr>
        <a:xfrm>
          <a:off x="0" y="0"/>
          <a:ext cx="0" cy="0"/>
          <a:chOff x="0" y="0"/>
          <a:chExt cx="0" cy="0"/>
        </a:xfrm>
      </p:grpSpPr>
      <p:cxnSp>
        <p:nvCxnSpPr>
          <p:cNvPr id="390" name="Google Shape;390;p55"/>
          <p:cNvCxnSpPr/>
          <p:nvPr/>
        </p:nvCxnSpPr>
        <p:spPr>
          <a:xfrm>
            <a:off x="609803" y="1501329"/>
            <a:ext cx="2472000" cy="0"/>
          </a:xfrm>
          <a:prstGeom prst="straightConnector1">
            <a:avLst/>
          </a:prstGeom>
          <a:noFill/>
          <a:ln cap="flat" cmpd="sng" w="12700">
            <a:solidFill>
              <a:srgbClr val="A5A5A5"/>
            </a:solidFill>
            <a:prstDash val="solid"/>
            <a:miter lim="800000"/>
            <a:headEnd len="sm" w="sm" type="none"/>
            <a:tailEnd len="sm" w="sm" type="none"/>
          </a:ln>
        </p:spPr>
      </p:cxnSp>
      <p:pic>
        <p:nvPicPr>
          <p:cNvPr id="391" name="Google Shape;391;p55"/>
          <p:cNvPicPr preferRelativeResize="0"/>
          <p:nvPr/>
        </p:nvPicPr>
        <p:blipFill rotWithShape="1">
          <a:blip r:embed="rId2">
            <a:alphaModFix/>
          </a:blip>
          <a:srcRect b="0" l="0" r="0" t="0"/>
          <a:stretch/>
        </p:blipFill>
        <p:spPr>
          <a:xfrm>
            <a:off x="6738588" y="4781811"/>
            <a:ext cx="2158019" cy="189716"/>
          </a:xfrm>
          <a:prstGeom prst="rect">
            <a:avLst/>
          </a:prstGeom>
          <a:noFill/>
          <a:ln>
            <a:noFill/>
          </a:ln>
        </p:spPr>
      </p:pic>
      <p:sp>
        <p:nvSpPr>
          <p:cNvPr id="392" name="Google Shape;392;p55"/>
          <p:cNvSpPr txBox="1"/>
          <p:nvPr>
            <p:ph idx="1" type="body"/>
          </p:nvPr>
        </p:nvSpPr>
        <p:spPr>
          <a:xfrm>
            <a:off x="609600" y="450056"/>
            <a:ext cx="2472000" cy="900300"/>
          </a:xfrm>
          <a:prstGeom prst="rect">
            <a:avLst/>
          </a:prstGeom>
          <a:noFill/>
          <a:ln>
            <a:noFill/>
          </a:ln>
        </p:spPr>
        <p:txBody>
          <a:bodyPr anchorCtr="0" anchor="ctr"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2700"/>
              <a:buNone/>
              <a:defRPr sz="2700">
                <a:solidFill>
                  <a:srgbClr val="5D5D5D"/>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93" name="Google Shape;393;p55"/>
          <p:cNvSpPr txBox="1"/>
          <p:nvPr>
            <p:ph idx="2" type="body"/>
          </p:nvPr>
        </p:nvSpPr>
        <p:spPr>
          <a:xfrm>
            <a:off x="582216" y="1901428"/>
            <a:ext cx="2499300" cy="2277600"/>
          </a:xfrm>
          <a:prstGeom prst="rect">
            <a:avLst/>
          </a:prstGeom>
          <a:noFill/>
          <a:ln>
            <a:noFill/>
          </a:ln>
        </p:spPr>
        <p:txBody>
          <a:bodyPr anchorCtr="0" anchor="t" bIns="34275" lIns="34275" spcFirstLastPara="1" rIns="34275" wrap="square" tIns="34275">
            <a:normAutofit/>
          </a:bodyPr>
          <a:lstStyle>
            <a:lvl1pPr indent="-228600" lvl="0" marL="457200" rtl="0" algn="l">
              <a:lnSpc>
                <a:spcPct val="100000"/>
              </a:lnSpc>
              <a:spcBef>
                <a:spcPts val="0"/>
              </a:spcBef>
              <a:spcAft>
                <a:spcPts val="0"/>
              </a:spcAft>
              <a:buClr>
                <a:srgbClr val="5D5D5D"/>
              </a:buClr>
              <a:buSzPts val="1500"/>
              <a:buNone/>
              <a:defRPr>
                <a:solidFill>
                  <a:srgbClr val="5D5D5D"/>
                </a:solidFill>
              </a:defRPr>
            </a:lvl1pPr>
            <a:lvl2pPr indent="-317500" lvl="1" marL="914400" rtl="0" algn="l">
              <a:lnSpc>
                <a:spcPct val="90000"/>
              </a:lnSpc>
              <a:spcBef>
                <a:spcPts val="15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394" name="Google Shape;394;p55"/>
          <p:cNvSpPr/>
          <p:nvPr>
            <p:ph idx="3" type="pic"/>
          </p:nvPr>
        </p:nvSpPr>
        <p:spPr>
          <a:xfrm>
            <a:off x="3663554" y="892969"/>
            <a:ext cx="5233200" cy="3845700"/>
          </a:xfrm>
          <a:prstGeom prst="rect">
            <a:avLst/>
          </a:prstGeom>
          <a:noFill/>
          <a:ln>
            <a:noFill/>
          </a:ln>
        </p:spPr>
      </p:sp>
      <p:sp>
        <p:nvSpPr>
          <p:cNvPr id="395" name="Google Shape;395;p55"/>
          <p:cNvSpPr txBox="1"/>
          <p:nvPr>
            <p:ph idx="12" type="sldNum"/>
          </p:nvPr>
        </p:nvSpPr>
        <p:spPr>
          <a:xfrm>
            <a:off x="607591" y="4749711"/>
            <a:ext cx="262800" cy="253800"/>
          </a:xfrm>
          <a:prstGeom prst="rect">
            <a:avLst/>
          </a:prstGeom>
          <a:noFill/>
          <a:ln>
            <a:noFill/>
          </a:ln>
        </p:spPr>
        <p:txBody>
          <a:bodyPr anchorCtr="0" anchor="ctr" bIns="34275" lIns="34275" spcFirstLastPara="1" rIns="34275" wrap="square" tIns="34275">
            <a:spAutoFit/>
          </a:bodyPr>
          <a:lstStyle>
            <a:lvl1pPr indent="0" lvl="0"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1pPr>
            <a:lvl2pPr indent="0" lvl="1"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2pPr>
            <a:lvl3pPr indent="0" lvl="2"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3pPr>
            <a:lvl4pPr indent="0" lvl="3"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4pPr>
            <a:lvl5pPr indent="0" lvl="4"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5pPr>
            <a:lvl6pPr indent="0" lvl="5"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6pPr>
            <a:lvl7pPr indent="0" lvl="6"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7pPr>
            <a:lvl8pPr indent="0" lvl="7"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8pPr>
            <a:lvl9pPr indent="0" lvl="8" marL="0" marR="0" rtl="0" algn="r">
              <a:lnSpc>
                <a:spcPct val="100000"/>
              </a:lnSpc>
              <a:spcBef>
                <a:spcPts val="0"/>
              </a:spcBef>
              <a:spcAft>
                <a:spcPts val="0"/>
              </a:spcAft>
              <a:buClr>
                <a:srgbClr val="828282"/>
              </a:buClr>
              <a:buSzPts val="1200"/>
              <a:buFont typeface="Open Sans"/>
              <a:buNone/>
              <a:defRPr b="0" i="0" sz="1200" u="none" cap="none" strike="noStrike">
                <a:solidFill>
                  <a:srgbClr val="82828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Column Photo &amp; Text">
  <p:cSld name="3-Column Photo &amp; Text">
    <p:spTree>
      <p:nvGrpSpPr>
        <p:cNvPr id="396" name="Shape 396"/>
        <p:cNvGrpSpPr/>
        <p:nvPr/>
      </p:nvGrpSpPr>
      <p:grpSpPr>
        <a:xfrm>
          <a:off x="0" y="0"/>
          <a:ext cx="0" cy="0"/>
          <a:chOff x="0" y="0"/>
          <a:chExt cx="0" cy="0"/>
        </a:xfrm>
      </p:grpSpPr>
      <p:sp>
        <p:nvSpPr>
          <p:cNvPr id="397" name="Google Shape;397;p56"/>
          <p:cNvSpPr/>
          <p:nvPr/>
        </p:nvSpPr>
        <p:spPr>
          <a:xfrm>
            <a:off x="3139859" y="101203"/>
            <a:ext cx="2897100" cy="4946400"/>
          </a:xfrm>
          <a:prstGeom prst="rect">
            <a:avLst/>
          </a:prstGeom>
          <a:solidFill>
            <a:srgbClr val="BFBFBF"/>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398" name="Google Shape;398;p56"/>
          <p:cNvSpPr/>
          <p:nvPr/>
        </p:nvSpPr>
        <p:spPr>
          <a:xfrm>
            <a:off x="6138143" y="101203"/>
            <a:ext cx="2897100" cy="4946400"/>
          </a:xfrm>
          <a:prstGeom prst="rect">
            <a:avLst/>
          </a:prstGeom>
          <a:solidFill>
            <a:srgbClr val="BFBFBF"/>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399" name="Google Shape;399;p56"/>
          <p:cNvSpPr/>
          <p:nvPr/>
        </p:nvSpPr>
        <p:spPr>
          <a:xfrm>
            <a:off x="124848" y="101203"/>
            <a:ext cx="2913900" cy="4946400"/>
          </a:xfrm>
          <a:prstGeom prst="rect">
            <a:avLst/>
          </a:prstGeom>
          <a:solidFill>
            <a:srgbClr val="BFBFBF"/>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00" name="Google Shape;400;p56"/>
          <p:cNvSpPr txBox="1"/>
          <p:nvPr>
            <p:ph idx="1" type="body"/>
          </p:nvPr>
        </p:nvSpPr>
        <p:spPr>
          <a:xfrm>
            <a:off x="125016" y="101203"/>
            <a:ext cx="2913600" cy="49470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828282"/>
              </a:buClr>
              <a:buSzPts val="1500"/>
              <a:buNone/>
              <a:defRPr>
                <a:solidFill>
                  <a:srgbClr val="828282"/>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401" name="Google Shape;401;p56"/>
          <p:cNvSpPr txBox="1"/>
          <p:nvPr>
            <p:ph idx="2" type="body"/>
          </p:nvPr>
        </p:nvSpPr>
        <p:spPr>
          <a:xfrm>
            <a:off x="3139859" y="101203"/>
            <a:ext cx="2897100" cy="49470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828282"/>
              </a:buClr>
              <a:buSzPts val="1500"/>
              <a:buNone/>
              <a:defRPr>
                <a:solidFill>
                  <a:srgbClr val="828282"/>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
        <p:nvSpPr>
          <p:cNvPr id="402" name="Google Shape;402;p56"/>
          <p:cNvSpPr txBox="1"/>
          <p:nvPr>
            <p:ph idx="3" type="body"/>
          </p:nvPr>
        </p:nvSpPr>
        <p:spPr>
          <a:xfrm>
            <a:off x="6138143" y="101203"/>
            <a:ext cx="2897100" cy="4947000"/>
          </a:xfrm>
          <a:prstGeom prst="rect">
            <a:avLst/>
          </a:prstGeom>
          <a:noFill/>
          <a:ln>
            <a:noFill/>
          </a:ln>
        </p:spPr>
        <p:txBody>
          <a:bodyPr anchorCtr="0" anchor="ctr" bIns="34275" lIns="34275" spcFirstLastPara="1" rIns="34275" wrap="square" tIns="34275">
            <a:normAutofit/>
          </a:bodyPr>
          <a:lstStyle>
            <a:lvl1pPr indent="-228600" lvl="0" marL="457200" rtl="0" algn="l">
              <a:lnSpc>
                <a:spcPct val="90000"/>
              </a:lnSpc>
              <a:spcBef>
                <a:spcPts val="800"/>
              </a:spcBef>
              <a:spcAft>
                <a:spcPts val="0"/>
              </a:spcAft>
              <a:buClr>
                <a:srgbClr val="828282"/>
              </a:buClr>
              <a:buSzPts val="1500"/>
              <a:buNone/>
              <a:defRPr>
                <a:solidFill>
                  <a:srgbClr val="828282"/>
                </a:solidFill>
              </a:defRPr>
            </a:lvl1pPr>
            <a:lvl2pPr indent="-317500" lvl="1" marL="914400" rtl="0" algn="l">
              <a:lnSpc>
                <a:spcPct val="90000"/>
              </a:lnSpc>
              <a:spcBef>
                <a:spcPts val="800"/>
              </a:spcBef>
              <a:spcAft>
                <a:spcPts val="0"/>
              </a:spcAft>
              <a:buClr>
                <a:srgbClr val="5D5D5D"/>
              </a:buClr>
              <a:buSzPts val="1400"/>
              <a:buChar char="•"/>
              <a:defRPr/>
            </a:lvl2pPr>
            <a:lvl3pPr indent="-317500" lvl="2" marL="1371600" rtl="0" algn="l">
              <a:lnSpc>
                <a:spcPct val="90000"/>
              </a:lnSpc>
              <a:spcBef>
                <a:spcPts val="800"/>
              </a:spcBef>
              <a:spcAft>
                <a:spcPts val="0"/>
              </a:spcAft>
              <a:buClr>
                <a:srgbClr val="5D5D5D"/>
              </a:buClr>
              <a:buSzPts val="1400"/>
              <a:buChar char="•"/>
              <a:defRPr/>
            </a:lvl3pPr>
            <a:lvl4pPr indent="-317500" lvl="3" marL="1828800" rtl="0" algn="l">
              <a:lnSpc>
                <a:spcPct val="90000"/>
              </a:lnSpc>
              <a:spcBef>
                <a:spcPts val="800"/>
              </a:spcBef>
              <a:spcAft>
                <a:spcPts val="0"/>
              </a:spcAft>
              <a:buClr>
                <a:srgbClr val="5D5D5D"/>
              </a:buClr>
              <a:buSzPts val="1400"/>
              <a:buChar char="•"/>
              <a:defRPr/>
            </a:lvl4pPr>
            <a:lvl5pPr indent="-317500" lvl="4" marL="2286000" rtl="0" algn="l">
              <a:lnSpc>
                <a:spcPct val="90000"/>
              </a:lnSpc>
              <a:spcBef>
                <a:spcPts val="800"/>
              </a:spcBef>
              <a:spcAft>
                <a:spcPts val="0"/>
              </a:spcAft>
              <a:buClr>
                <a:srgbClr val="5D5D5D"/>
              </a:buClr>
              <a:buSzPts val="1400"/>
              <a:buChar char="•"/>
              <a:defRPr/>
            </a:lvl5pPr>
            <a:lvl6pPr indent="-317500" lvl="5" marL="2743200" rtl="0" algn="l">
              <a:lnSpc>
                <a:spcPct val="90000"/>
              </a:lnSpc>
              <a:spcBef>
                <a:spcPts val="800"/>
              </a:spcBef>
              <a:spcAft>
                <a:spcPts val="0"/>
              </a:spcAft>
              <a:buClr>
                <a:srgbClr val="000000"/>
              </a:buClr>
              <a:buSzPts val="1400"/>
              <a:buChar char="•"/>
              <a:defRPr/>
            </a:lvl6pPr>
            <a:lvl7pPr indent="-317500" lvl="6" marL="3200400" rtl="0" algn="l">
              <a:lnSpc>
                <a:spcPct val="90000"/>
              </a:lnSpc>
              <a:spcBef>
                <a:spcPts val="800"/>
              </a:spcBef>
              <a:spcAft>
                <a:spcPts val="0"/>
              </a:spcAft>
              <a:buClr>
                <a:srgbClr val="000000"/>
              </a:buClr>
              <a:buSzPts val="1400"/>
              <a:buChar char="•"/>
              <a:defRPr/>
            </a:lvl7pPr>
            <a:lvl8pPr indent="-317500" lvl="7" marL="3657600" rtl="0" algn="l">
              <a:lnSpc>
                <a:spcPct val="90000"/>
              </a:lnSpc>
              <a:spcBef>
                <a:spcPts val="800"/>
              </a:spcBef>
              <a:spcAft>
                <a:spcPts val="0"/>
              </a:spcAft>
              <a:buClr>
                <a:srgbClr val="000000"/>
              </a:buClr>
              <a:buSzPts val="1400"/>
              <a:buChar char="•"/>
              <a:defRPr/>
            </a:lvl8pPr>
            <a:lvl9pPr indent="-317500" lvl="8" marL="4114800" rtl="0" algn="l">
              <a:lnSpc>
                <a:spcPct val="90000"/>
              </a:lnSpc>
              <a:spcBef>
                <a:spcPts val="800"/>
              </a:spcBef>
              <a:spcAft>
                <a:spcPts val="0"/>
              </a:spcAft>
              <a:buClr>
                <a:srgbClr val="000000"/>
              </a:buClr>
              <a:buSzPts val="1400"/>
              <a:buChar char="•"/>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3.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5.xml"/><Relationship Id="rId10" Type="http://schemas.openxmlformats.org/officeDocument/2006/relationships/slideLayout" Target="../slideLayouts/slideLayout34.xml"/><Relationship Id="rId13" Type="http://schemas.openxmlformats.org/officeDocument/2006/relationships/slideLayout" Target="../slideLayouts/slideLayout37.xml"/><Relationship Id="rId12" Type="http://schemas.openxmlformats.org/officeDocument/2006/relationships/slideLayout" Target="../slideLayouts/slideLayout36.xml"/><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5" Type="http://schemas.openxmlformats.org/officeDocument/2006/relationships/slideLayout" Target="../slideLayouts/slideLayout39.xml"/><Relationship Id="rId14" Type="http://schemas.openxmlformats.org/officeDocument/2006/relationships/slideLayout" Target="../slideLayouts/slideLayout38.xml"/><Relationship Id="rId16" Type="http://schemas.openxmlformats.org/officeDocument/2006/relationships/theme" Target="../theme/theme1.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0.xml"/><Relationship Id="rId10" Type="http://schemas.openxmlformats.org/officeDocument/2006/relationships/slideLayout" Target="../slideLayouts/slideLayout49.xml"/><Relationship Id="rId13" Type="http://schemas.openxmlformats.org/officeDocument/2006/relationships/slideLayout" Target="../slideLayouts/slideLayout52.xml"/><Relationship Id="rId12" Type="http://schemas.openxmlformats.org/officeDocument/2006/relationships/slideLayout" Target="../slideLayouts/slideLayout51.xml"/><Relationship Id="rId1" Type="http://schemas.openxmlformats.org/officeDocument/2006/relationships/slideLayout" Target="../slideLayouts/slideLayout40.xml"/><Relationship Id="rId2" Type="http://schemas.openxmlformats.org/officeDocument/2006/relationships/slideLayout" Target="../slideLayouts/slideLayout41.xml"/><Relationship Id="rId3" Type="http://schemas.openxmlformats.org/officeDocument/2006/relationships/slideLayout" Target="../slideLayouts/slideLayout42.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theme" Target="../theme/theme2.xml"/><Relationship Id="rId5" Type="http://schemas.openxmlformats.org/officeDocument/2006/relationships/slideLayout" Target="../slideLayouts/slideLayout44.xml"/><Relationship Id="rId6" Type="http://schemas.openxmlformats.org/officeDocument/2006/relationships/slideLayout" Target="../slideLayouts/slideLayout45.xml"/><Relationship Id="rId7" Type="http://schemas.openxmlformats.org/officeDocument/2006/relationships/slideLayout" Target="../slideLayouts/slideLayout46.xml"/><Relationship Id="rId8"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34275" spcFirstLastPara="1" rIns="34275" wrap="square" tIns="34275">
            <a:normAutofit/>
          </a:bodyPr>
          <a:lstStyle>
            <a:lvl1pPr lvl="0" marR="0" rtl="0" algn="l">
              <a:lnSpc>
                <a:spcPct val="90000"/>
              </a:lnSpc>
              <a:spcBef>
                <a:spcPts val="0"/>
              </a:spcBef>
              <a:spcAft>
                <a:spcPts val="0"/>
              </a:spcAft>
              <a:buClr>
                <a:srgbClr val="5D5D5D"/>
              </a:buClr>
              <a:buSzPts val="2700"/>
              <a:buFont typeface="Open Sans Light"/>
              <a:buNone/>
              <a:defRPr b="0" i="0" sz="2700" u="none" cap="none" strike="noStrike">
                <a:solidFill>
                  <a:srgbClr val="5D5D5D"/>
                </a:solidFill>
                <a:latin typeface="Open Sans Light"/>
                <a:ea typeface="Open Sans Light"/>
                <a:cs typeface="Open Sans Light"/>
                <a:sym typeface="Open Sans Light"/>
              </a:defRPr>
            </a:lvl1pPr>
            <a:lvl2pPr lvl="1"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2pPr>
            <a:lvl3pPr lvl="2"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3pPr>
            <a:lvl4pPr lvl="3"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4pPr>
            <a:lvl5pPr lvl="4"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5pPr>
            <a:lvl6pPr lvl="5"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6pPr>
            <a:lvl7pPr lvl="6"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7pPr>
            <a:lvl8pPr lvl="7"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8pPr>
            <a:lvl9pPr lvl="8"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34275" spcFirstLastPara="1" rIns="34275" wrap="square" tIns="34275">
            <a:normAutofit/>
          </a:bodyPr>
          <a:lstStyle>
            <a:lvl1pPr indent="-323850" lvl="0" marL="457200"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1pPr>
            <a:lvl2pPr indent="-323850" lvl="1" marL="914400"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2pPr>
            <a:lvl3pPr indent="-323850" lvl="2" marL="1371600"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3pPr>
            <a:lvl4pPr indent="-323850" lvl="3" marL="1828800"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4pPr>
            <a:lvl5pPr indent="-323850" lvl="4" marL="2286000"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5pPr>
            <a:lvl6pPr indent="-361950" lvl="5" marL="2743200"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6pPr>
            <a:lvl7pPr indent="-361950" lvl="6" marL="3200400"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7pPr>
            <a:lvl8pPr indent="-361950" lvl="7" marL="3657600"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8pPr>
            <a:lvl9pPr indent="-361950" lvl="8" marL="4114800"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9pPr>
          </a:lstStyle>
          <a:p/>
        </p:txBody>
      </p:sp>
      <p:sp>
        <p:nvSpPr>
          <p:cNvPr id="53" name="Google Shape;53;p13"/>
          <p:cNvSpPr txBox="1"/>
          <p:nvPr>
            <p:ph idx="12" type="sldNum"/>
          </p:nvPr>
        </p:nvSpPr>
        <p:spPr>
          <a:xfrm>
            <a:off x="8305439" y="4800310"/>
            <a:ext cx="210000" cy="207900"/>
          </a:xfrm>
          <a:prstGeom prst="rect">
            <a:avLst/>
          </a:prstGeom>
          <a:noFill/>
          <a:ln>
            <a:noFill/>
          </a:ln>
        </p:spPr>
        <p:txBody>
          <a:bodyPr anchorCtr="0" anchor="ctr" bIns="34275" lIns="34275" spcFirstLastPara="1" rIns="34275" wrap="square" tIns="34275">
            <a:spAutoFit/>
          </a:bodyPr>
          <a:lstStyle>
            <a:lvl1pPr indent="0" lvl="0"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1pPr>
            <a:lvl2pPr indent="0" lvl="1"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2pPr>
            <a:lvl3pPr indent="0" lvl="2"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3pPr>
            <a:lvl4pPr indent="0" lvl="3"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4pPr>
            <a:lvl5pPr indent="0" lvl="4"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5pPr>
            <a:lvl6pPr indent="0" lvl="5"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6pPr>
            <a:lvl7pPr indent="0" lvl="6"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7pPr>
            <a:lvl8pPr indent="0" lvl="7"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8pPr>
            <a:lvl9pPr indent="0" lvl="8"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5" name="Shape 165"/>
        <p:cNvGrpSpPr/>
        <p:nvPr/>
      </p:nvGrpSpPr>
      <p:grpSpPr>
        <a:xfrm>
          <a:off x="0" y="0"/>
          <a:ext cx="0" cy="0"/>
          <a:chOff x="0" y="0"/>
          <a:chExt cx="0" cy="0"/>
        </a:xfrm>
      </p:grpSpPr>
      <p:sp>
        <p:nvSpPr>
          <p:cNvPr id="166" name="Google Shape;166;p27"/>
          <p:cNvSpPr txBox="1"/>
          <p:nvPr>
            <p:ph type="title"/>
          </p:nvPr>
        </p:nvSpPr>
        <p:spPr>
          <a:xfrm>
            <a:off x="628650" y="273844"/>
            <a:ext cx="7886700" cy="994200"/>
          </a:xfrm>
          <a:prstGeom prst="rect">
            <a:avLst/>
          </a:prstGeom>
          <a:noFill/>
          <a:ln>
            <a:noFill/>
          </a:ln>
        </p:spPr>
        <p:txBody>
          <a:bodyPr anchorCtr="0" anchor="ctr" bIns="34275" lIns="34275" spcFirstLastPara="1" rIns="34275" wrap="square" tIns="34275">
            <a:noAutofit/>
          </a:bodyPr>
          <a:lstStyle>
            <a:lvl1pPr lvl="0" marR="0" rtl="0" algn="l">
              <a:lnSpc>
                <a:spcPct val="90000"/>
              </a:lnSpc>
              <a:spcBef>
                <a:spcPts val="0"/>
              </a:spcBef>
              <a:spcAft>
                <a:spcPts val="0"/>
              </a:spcAft>
              <a:buClr>
                <a:srgbClr val="5D5D5D"/>
              </a:buClr>
              <a:buSzPts val="2700"/>
              <a:buFont typeface="Open Sans Light"/>
              <a:buNone/>
              <a:defRPr b="0" i="0" sz="2700" u="none" cap="none" strike="noStrike">
                <a:solidFill>
                  <a:srgbClr val="5D5D5D"/>
                </a:solidFill>
                <a:latin typeface="Open Sans Light"/>
                <a:ea typeface="Open Sans Light"/>
                <a:cs typeface="Open Sans Light"/>
                <a:sym typeface="Open Sans Light"/>
              </a:defRPr>
            </a:lvl1pPr>
            <a:lvl2pPr lvl="1"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2pPr>
            <a:lvl3pPr lvl="2"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3pPr>
            <a:lvl4pPr lvl="3"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4pPr>
            <a:lvl5pPr lvl="4"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5pPr>
            <a:lvl6pPr lvl="5"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6pPr>
            <a:lvl7pPr lvl="6"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7pPr>
            <a:lvl8pPr lvl="7"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8pPr>
            <a:lvl9pPr lvl="8"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9pPr>
          </a:lstStyle>
          <a:p/>
        </p:txBody>
      </p:sp>
      <p:sp>
        <p:nvSpPr>
          <p:cNvPr id="167" name="Google Shape;167;p27"/>
          <p:cNvSpPr txBox="1"/>
          <p:nvPr>
            <p:ph idx="1" type="body"/>
          </p:nvPr>
        </p:nvSpPr>
        <p:spPr>
          <a:xfrm>
            <a:off x="628650" y="1369219"/>
            <a:ext cx="7886700" cy="3263400"/>
          </a:xfrm>
          <a:prstGeom prst="rect">
            <a:avLst/>
          </a:prstGeom>
          <a:noFill/>
          <a:ln>
            <a:noFill/>
          </a:ln>
        </p:spPr>
        <p:txBody>
          <a:bodyPr anchorCtr="0" anchor="t" bIns="34275" lIns="34275" spcFirstLastPara="1" rIns="34275" wrap="square" tIns="34275">
            <a:noAutofit/>
          </a:bodyPr>
          <a:lstStyle>
            <a:lvl1pPr indent="-323850" lvl="0" marL="457200"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1pPr>
            <a:lvl2pPr indent="-323850" lvl="1" marL="914400"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2pPr>
            <a:lvl3pPr indent="-323850" lvl="2" marL="1371600"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3pPr>
            <a:lvl4pPr indent="-323850" lvl="3" marL="1828800"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4pPr>
            <a:lvl5pPr indent="-323850" lvl="4" marL="2286000"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5pPr>
            <a:lvl6pPr indent="-361950" lvl="5" marL="2743200"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6pPr>
            <a:lvl7pPr indent="-361950" lvl="6" marL="3200400"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7pPr>
            <a:lvl8pPr indent="-361950" lvl="7" marL="3657600"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8pPr>
            <a:lvl9pPr indent="-361950" lvl="8" marL="4114800"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9pPr>
          </a:lstStyle>
          <a:p/>
        </p:txBody>
      </p:sp>
      <p:sp>
        <p:nvSpPr>
          <p:cNvPr id="168" name="Google Shape;168;p27"/>
          <p:cNvSpPr txBox="1"/>
          <p:nvPr>
            <p:ph idx="12" type="sldNum"/>
          </p:nvPr>
        </p:nvSpPr>
        <p:spPr>
          <a:xfrm>
            <a:off x="8305439" y="4800310"/>
            <a:ext cx="210000" cy="207600"/>
          </a:xfrm>
          <a:prstGeom prst="rect">
            <a:avLst/>
          </a:prstGeom>
          <a:noFill/>
          <a:ln>
            <a:noFill/>
          </a:ln>
        </p:spPr>
        <p:txBody>
          <a:bodyPr anchorCtr="0" anchor="ctr" bIns="34275" lIns="34275" spcFirstLastPara="1" rIns="34275" wrap="square" tIns="34275">
            <a:noAutofit/>
          </a:bodyPr>
          <a:lstStyle>
            <a:lvl1pPr indent="0" lvl="0"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1pPr>
            <a:lvl2pPr indent="0" lvl="1"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2pPr>
            <a:lvl3pPr indent="0" lvl="2"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3pPr>
            <a:lvl4pPr indent="0" lvl="3"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4pPr>
            <a:lvl5pPr indent="0" lvl="4"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5pPr>
            <a:lvl6pPr indent="0" lvl="5"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6pPr>
            <a:lvl7pPr indent="0" lvl="6"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7pPr>
            <a:lvl8pPr indent="0" lvl="7"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8pPr>
            <a:lvl9pPr indent="0" lvl="8"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88" name="Shape 288"/>
        <p:cNvGrpSpPr/>
        <p:nvPr/>
      </p:nvGrpSpPr>
      <p:grpSpPr>
        <a:xfrm>
          <a:off x="0" y="0"/>
          <a:ext cx="0" cy="0"/>
          <a:chOff x="0" y="0"/>
          <a:chExt cx="0" cy="0"/>
        </a:xfrm>
      </p:grpSpPr>
      <p:sp>
        <p:nvSpPr>
          <p:cNvPr id="289" name="Google Shape;289;p43"/>
          <p:cNvSpPr txBox="1"/>
          <p:nvPr>
            <p:ph type="title"/>
          </p:nvPr>
        </p:nvSpPr>
        <p:spPr>
          <a:xfrm>
            <a:off x="628650" y="273844"/>
            <a:ext cx="7886700" cy="994200"/>
          </a:xfrm>
          <a:prstGeom prst="rect">
            <a:avLst/>
          </a:prstGeom>
          <a:noFill/>
          <a:ln>
            <a:noFill/>
          </a:ln>
        </p:spPr>
        <p:txBody>
          <a:bodyPr anchorCtr="0" anchor="ctr" bIns="34275" lIns="34275" spcFirstLastPara="1" rIns="34275" wrap="square" tIns="34275">
            <a:normAutofit/>
          </a:bodyPr>
          <a:lstStyle>
            <a:lvl1pPr lvl="0" marR="0" rtl="0" algn="l">
              <a:lnSpc>
                <a:spcPct val="90000"/>
              </a:lnSpc>
              <a:spcBef>
                <a:spcPts val="0"/>
              </a:spcBef>
              <a:spcAft>
                <a:spcPts val="0"/>
              </a:spcAft>
              <a:buClr>
                <a:srgbClr val="5D5D5D"/>
              </a:buClr>
              <a:buSzPts val="2700"/>
              <a:buFont typeface="Open Sans Light"/>
              <a:buNone/>
              <a:defRPr b="0" i="0" sz="2700" u="none" cap="none" strike="noStrike">
                <a:solidFill>
                  <a:srgbClr val="5D5D5D"/>
                </a:solidFill>
                <a:latin typeface="Open Sans Light"/>
                <a:ea typeface="Open Sans Light"/>
                <a:cs typeface="Open Sans Light"/>
                <a:sym typeface="Open Sans Light"/>
              </a:defRPr>
            </a:lvl1pPr>
            <a:lvl2pPr lvl="1"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2pPr>
            <a:lvl3pPr lvl="2"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3pPr>
            <a:lvl4pPr lvl="3"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4pPr>
            <a:lvl5pPr lvl="4"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5pPr>
            <a:lvl6pPr lvl="5"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6pPr>
            <a:lvl7pPr lvl="6"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7pPr>
            <a:lvl8pPr lvl="7"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8pPr>
            <a:lvl9pPr lvl="8" marR="0" rtl="0" algn="l">
              <a:lnSpc>
                <a:spcPct val="90000"/>
              </a:lnSpc>
              <a:spcBef>
                <a:spcPts val="0"/>
              </a:spcBef>
              <a:spcAft>
                <a:spcPts val="0"/>
              </a:spcAft>
              <a:buClr>
                <a:srgbClr val="000000"/>
              </a:buClr>
              <a:buSzPts val="3300"/>
              <a:buFont typeface="Calibri"/>
              <a:buNone/>
              <a:defRPr b="0" i="0" sz="3300" u="none" cap="none" strike="noStrike">
                <a:solidFill>
                  <a:srgbClr val="000000"/>
                </a:solidFill>
                <a:latin typeface="Calibri"/>
                <a:ea typeface="Calibri"/>
                <a:cs typeface="Calibri"/>
                <a:sym typeface="Calibri"/>
              </a:defRPr>
            </a:lvl9pPr>
          </a:lstStyle>
          <a:p/>
        </p:txBody>
      </p:sp>
      <p:sp>
        <p:nvSpPr>
          <p:cNvPr id="290" name="Google Shape;290;p43"/>
          <p:cNvSpPr txBox="1"/>
          <p:nvPr>
            <p:ph idx="1" type="body"/>
          </p:nvPr>
        </p:nvSpPr>
        <p:spPr>
          <a:xfrm>
            <a:off x="628650" y="1369219"/>
            <a:ext cx="7886700" cy="3263400"/>
          </a:xfrm>
          <a:prstGeom prst="rect">
            <a:avLst/>
          </a:prstGeom>
          <a:noFill/>
          <a:ln>
            <a:noFill/>
          </a:ln>
        </p:spPr>
        <p:txBody>
          <a:bodyPr anchorCtr="0" anchor="t" bIns="34275" lIns="34275" spcFirstLastPara="1" rIns="34275" wrap="square" tIns="34275">
            <a:normAutofit/>
          </a:bodyPr>
          <a:lstStyle>
            <a:lvl1pPr indent="-323850" lvl="0" marL="457200"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1pPr>
            <a:lvl2pPr indent="-323850" lvl="1" marL="914400"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2pPr>
            <a:lvl3pPr indent="-323850" lvl="2" marL="1371600"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3pPr>
            <a:lvl4pPr indent="-323850" lvl="3" marL="1828800"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4pPr>
            <a:lvl5pPr indent="-323850" lvl="4" marL="2286000" marR="0" rtl="0" algn="l">
              <a:lnSpc>
                <a:spcPct val="90000"/>
              </a:lnSpc>
              <a:spcBef>
                <a:spcPts val="800"/>
              </a:spcBef>
              <a:spcAft>
                <a:spcPts val="0"/>
              </a:spcAft>
              <a:buClr>
                <a:srgbClr val="5D5D5D"/>
              </a:buClr>
              <a:buSzPts val="1500"/>
              <a:buFont typeface="Arial"/>
              <a:buChar char="•"/>
              <a:defRPr b="0" i="0" sz="1500" u="none" cap="none" strike="noStrike">
                <a:solidFill>
                  <a:srgbClr val="5D5D5D"/>
                </a:solidFill>
                <a:latin typeface="Open Sans Light"/>
                <a:ea typeface="Open Sans Light"/>
                <a:cs typeface="Open Sans Light"/>
                <a:sym typeface="Open Sans Light"/>
              </a:defRPr>
            </a:lvl5pPr>
            <a:lvl6pPr indent="-361950" lvl="5" marL="2743200"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6pPr>
            <a:lvl7pPr indent="-361950" lvl="6" marL="3200400"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7pPr>
            <a:lvl8pPr indent="-361950" lvl="7" marL="3657600"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8pPr>
            <a:lvl9pPr indent="-361950" lvl="8" marL="4114800" marR="0" rtl="0" algn="l">
              <a:lnSpc>
                <a:spcPct val="90000"/>
              </a:lnSpc>
              <a:spcBef>
                <a:spcPts val="800"/>
              </a:spcBef>
              <a:spcAft>
                <a:spcPts val="0"/>
              </a:spcAft>
              <a:buClr>
                <a:srgbClr val="000000"/>
              </a:buClr>
              <a:buSzPts val="2100"/>
              <a:buFont typeface="Arial"/>
              <a:buChar char="•"/>
              <a:defRPr b="0" i="0" sz="2100" u="none" cap="none" strike="noStrike">
                <a:solidFill>
                  <a:srgbClr val="000000"/>
                </a:solidFill>
                <a:latin typeface="Open Sans ExtraBold"/>
                <a:ea typeface="Open Sans ExtraBold"/>
                <a:cs typeface="Open Sans ExtraBold"/>
                <a:sym typeface="Open Sans ExtraBold"/>
              </a:defRPr>
            </a:lvl9pPr>
          </a:lstStyle>
          <a:p/>
        </p:txBody>
      </p:sp>
      <p:sp>
        <p:nvSpPr>
          <p:cNvPr id="291" name="Google Shape;291;p43"/>
          <p:cNvSpPr txBox="1"/>
          <p:nvPr>
            <p:ph idx="12" type="sldNum"/>
          </p:nvPr>
        </p:nvSpPr>
        <p:spPr>
          <a:xfrm>
            <a:off x="8305439" y="4800310"/>
            <a:ext cx="210000" cy="207900"/>
          </a:xfrm>
          <a:prstGeom prst="rect">
            <a:avLst/>
          </a:prstGeom>
          <a:noFill/>
          <a:ln>
            <a:noFill/>
          </a:ln>
        </p:spPr>
        <p:txBody>
          <a:bodyPr anchorCtr="0" anchor="ctr" bIns="34275" lIns="34275" spcFirstLastPara="1" rIns="34275" wrap="square" tIns="34275">
            <a:spAutoFit/>
          </a:bodyPr>
          <a:lstStyle>
            <a:lvl1pPr indent="0" lvl="0"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1pPr>
            <a:lvl2pPr indent="0" lvl="1"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2pPr>
            <a:lvl3pPr indent="0" lvl="2"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3pPr>
            <a:lvl4pPr indent="0" lvl="3"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4pPr>
            <a:lvl5pPr indent="0" lvl="4"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5pPr>
            <a:lvl6pPr indent="0" lvl="5"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6pPr>
            <a:lvl7pPr indent="0" lvl="6"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7pPr>
            <a:lvl8pPr indent="0" lvl="7"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8pPr>
            <a:lvl9pPr indent="0" lvl="8" marL="0" marR="0" rtl="0" algn="r">
              <a:lnSpc>
                <a:spcPct val="100000"/>
              </a:lnSpc>
              <a:spcBef>
                <a:spcPts val="0"/>
              </a:spcBef>
              <a:spcAft>
                <a:spcPts val="0"/>
              </a:spcAft>
              <a:buClr>
                <a:srgbClr val="888888"/>
              </a:buClr>
              <a:buSzPts val="900"/>
              <a:buFont typeface="Open Sans Light"/>
              <a:buNone/>
              <a:defRPr b="0" i="0" sz="900" u="none" cap="none" strike="noStrike">
                <a:solidFill>
                  <a:srgbClr val="888888"/>
                </a:solidFill>
                <a:latin typeface="Open Sans Light"/>
                <a:ea typeface="Open Sans Light"/>
                <a:cs typeface="Open Sans Light"/>
                <a:sym typeface="Open Sans Ligh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0.xml"/><Relationship Id="rId3" Type="http://schemas.openxmlformats.org/officeDocument/2006/relationships/image" Target="../media/image3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4.xml"/><Relationship Id="rId3" Type="http://schemas.openxmlformats.org/officeDocument/2006/relationships/image" Target="../media/image3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5.xml"/><Relationship Id="rId3" Type="http://schemas.openxmlformats.org/officeDocument/2006/relationships/image" Target="../media/image28.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6.xml"/><Relationship Id="rId3" Type="http://schemas.openxmlformats.org/officeDocument/2006/relationships/image" Target="../media/image2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7.xml"/><Relationship Id="rId3" Type="http://schemas.openxmlformats.org/officeDocument/2006/relationships/image" Target="../media/image23.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xml"/><Relationship Id="rId3" Type="http://schemas.openxmlformats.org/officeDocument/2006/relationships/image" Target="../media/image2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4.xml"/><Relationship Id="rId3" Type="http://schemas.openxmlformats.org/officeDocument/2006/relationships/image" Target="../media/image2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5.xml"/><Relationship Id="rId3" Type="http://schemas.openxmlformats.org/officeDocument/2006/relationships/image" Target="../media/image2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7.xml"/><Relationship Id="rId3" Type="http://schemas.openxmlformats.org/officeDocument/2006/relationships/image" Target="../media/image22.jpg"/><Relationship Id="rId4" Type="http://schemas.openxmlformats.org/officeDocument/2006/relationships/image" Target="../media/image21.jpg"/><Relationship Id="rId5" Type="http://schemas.openxmlformats.org/officeDocument/2006/relationships/image" Target="../media/image1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8.xml"/><Relationship Id="rId3"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9.xml"/><Relationship Id="rId3" Type="http://schemas.openxmlformats.org/officeDocument/2006/relationships/image" Target="../media/image2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6" name="Shape 406"/>
        <p:cNvGrpSpPr/>
        <p:nvPr/>
      </p:nvGrpSpPr>
      <p:grpSpPr>
        <a:xfrm>
          <a:off x="0" y="0"/>
          <a:ext cx="0" cy="0"/>
          <a:chOff x="0" y="0"/>
          <a:chExt cx="0" cy="0"/>
        </a:xfrm>
      </p:grpSpPr>
      <p:sp>
        <p:nvSpPr>
          <p:cNvPr id="407" name="Google Shape;407;p57"/>
          <p:cNvSpPr txBox="1"/>
          <p:nvPr>
            <p:ph idx="1" type="body"/>
          </p:nvPr>
        </p:nvSpPr>
        <p:spPr>
          <a:xfrm>
            <a:off x="4299347" y="1713310"/>
            <a:ext cx="4298100" cy="900300"/>
          </a:xfrm>
          <a:prstGeom prst="rect">
            <a:avLst/>
          </a:prstGeom>
          <a:noFill/>
          <a:ln>
            <a:noFill/>
          </a:ln>
        </p:spPr>
        <p:txBody>
          <a:bodyPr anchorCtr="0" anchor="ctr" bIns="34275" lIns="34275" spcFirstLastPara="1" rIns="34275" wrap="square" tIns="34275">
            <a:noAutofit/>
          </a:bodyPr>
          <a:lstStyle/>
          <a:p>
            <a:pPr indent="0" lvl="0" marL="0" rtl="0" algn="l">
              <a:lnSpc>
                <a:spcPct val="115000"/>
              </a:lnSpc>
              <a:spcBef>
                <a:spcPts val="0"/>
              </a:spcBef>
              <a:spcAft>
                <a:spcPts val="0"/>
              </a:spcAft>
              <a:buNone/>
            </a:pPr>
            <a:r>
              <a:rPr lang="en" sz="1800">
                <a:solidFill>
                  <a:srgbClr val="000000"/>
                </a:solidFill>
                <a:latin typeface="Arial"/>
                <a:ea typeface="Arial"/>
                <a:cs typeface="Arial"/>
                <a:sym typeface="Arial"/>
              </a:rPr>
              <a:t>Open Source Software and OSPOs: The Connection between Open Science and Sustainable Development Goals (SDGs)</a:t>
            </a:r>
            <a:endParaRPr sz="1800">
              <a:latin typeface="Arial"/>
              <a:ea typeface="Arial"/>
              <a:cs typeface="Arial"/>
              <a:sym typeface="Arial"/>
            </a:endParaRPr>
          </a:p>
        </p:txBody>
      </p:sp>
      <p:sp>
        <p:nvSpPr>
          <p:cNvPr id="408" name="Google Shape;408;p57"/>
          <p:cNvSpPr txBox="1"/>
          <p:nvPr>
            <p:ph idx="2" type="body"/>
          </p:nvPr>
        </p:nvSpPr>
        <p:spPr>
          <a:xfrm>
            <a:off x="4341019" y="3020102"/>
            <a:ext cx="2452800" cy="253500"/>
          </a:xfrm>
          <a:prstGeom prst="rect">
            <a:avLst/>
          </a:prstGeom>
          <a:noFill/>
          <a:ln>
            <a:noFill/>
          </a:ln>
        </p:spPr>
        <p:txBody>
          <a:bodyPr anchorCtr="0" anchor="ctr" bIns="34275" lIns="34275" spcFirstLastPara="1" rIns="34275" wrap="square" tIns="34275">
            <a:normAutofit/>
          </a:bodyPr>
          <a:lstStyle/>
          <a:p>
            <a:pPr indent="0" lvl="0" marL="0" rtl="0" algn="l">
              <a:lnSpc>
                <a:spcPct val="90000"/>
              </a:lnSpc>
              <a:spcBef>
                <a:spcPts val="0"/>
              </a:spcBef>
              <a:spcAft>
                <a:spcPts val="0"/>
              </a:spcAft>
              <a:buClr>
                <a:srgbClr val="5D5D5D"/>
              </a:buClr>
              <a:buSzPts val="1200"/>
              <a:buNone/>
            </a:pPr>
            <a:r>
              <a:rPr lang="en"/>
              <a:t>October 24</a:t>
            </a:r>
            <a:r>
              <a:rPr lang="en"/>
              <a:t>, 2023</a:t>
            </a:r>
            <a:endParaRPr/>
          </a:p>
        </p:txBody>
      </p:sp>
      <p:sp>
        <p:nvSpPr>
          <p:cNvPr id="409" name="Google Shape;409;p57"/>
          <p:cNvSpPr txBox="1"/>
          <p:nvPr>
            <p:ph idx="3" type="body"/>
          </p:nvPr>
        </p:nvSpPr>
        <p:spPr>
          <a:xfrm>
            <a:off x="4336418" y="3336808"/>
            <a:ext cx="4444800" cy="484800"/>
          </a:xfrm>
          <a:prstGeom prst="rect">
            <a:avLst/>
          </a:prstGeom>
          <a:noFill/>
          <a:ln>
            <a:noFill/>
          </a:ln>
        </p:spPr>
        <p:txBody>
          <a:bodyPr anchorCtr="0" anchor="t" bIns="34275" lIns="34275" spcFirstLastPara="1" rIns="34275" wrap="square" tIns="34275">
            <a:noAutofit/>
          </a:bodyPr>
          <a:lstStyle/>
          <a:p>
            <a:pPr indent="0" lvl="0" marL="0" rtl="0" algn="l">
              <a:lnSpc>
                <a:spcPct val="100000"/>
              </a:lnSpc>
              <a:spcBef>
                <a:spcPts val="0"/>
              </a:spcBef>
              <a:spcAft>
                <a:spcPts val="0"/>
              </a:spcAft>
              <a:buClr>
                <a:srgbClr val="5D5D5D"/>
              </a:buClr>
              <a:buSzPts val="1400"/>
              <a:buNone/>
            </a:pPr>
            <a:r>
              <a:rPr b="1" lang="en"/>
              <a:t>Forum for Open Research in MENA</a:t>
            </a:r>
            <a:endParaRPr b="1"/>
          </a:p>
          <a:p>
            <a:pPr indent="0" lvl="0" marL="0" rtl="0" algn="l">
              <a:lnSpc>
                <a:spcPct val="100000"/>
              </a:lnSpc>
              <a:spcBef>
                <a:spcPts val="0"/>
              </a:spcBef>
              <a:spcAft>
                <a:spcPts val="0"/>
              </a:spcAft>
              <a:buClr>
                <a:srgbClr val="5D5D5D"/>
              </a:buClr>
              <a:buSzPts val="1400"/>
              <a:buNone/>
            </a:pPr>
            <a:r>
              <a:rPr lang="en"/>
              <a:t>Sayeed Choudhury</a:t>
            </a:r>
            <a:endParaRPr/>
          </a:p>
          <a:p>
            <a:pPr indent="0" lvl="0" marL="0" rtl="0" algn="l">
              <a:lnSpc>
                <a:spcPct val="100000"/>
              </a:lnSpc>
              <a:spcBef>
                <a:spcPts val="0"/>
              </a:spcBef>
              <a:spcAft>
                <a:spcPts val="0"/>
              </a:spcAft>
              <a:buClr>
                <a:srgbClr val="5D5D5D"/>
              </a:buClr>
              <a:buSzPts val="1400"/>
              <a:buNone/>
            </a:pPr>
            <a:r>
              <a:rPr lang="en"/>
              <a:t>Associate Dean for Digital Infrastructure</a:t>
            </a:r>
            <a:endParaRPr/>
          </a:p>
          <a:p>
            <a:pPr indent="0" lvl="0" marL="0" rtl="0" algn="l">
              <a:lnSpc>
                <a:spcPct val="100000"/>
              </a:lnSpc>
              <a:spcBef>
                <a:spcPts val="0"/>
              </a:spcBef>
              <a:spcAft>
                <a:spcPts val="0"/>
              </a:spcAft>
              <a:buClr>
                <a:srgbClr val="5D5D5D"/>
              </a:buClr>
              <a:buSzPts val="1400"/>
              <a:buNone/>
            </a:pPr>
            <a:r>
              <a:rPr lang="en"/>
              <a:t>Director of Open Source Programs Office (OSPO)</a:t>
            </a:r>
            <a:endParaRPr/>
          </a:p>
          <a:p>
            <a:pPr indent="0" lvl="0" marL="0" rtl="0" algn="l">
              <a:lnSpc>
                <a:spcPct val="100000"/>
              </a:lnSpc>
              <a:spcBef>
                <a:spcPts val="0"/>
              </a:spcBef>
              <a:spcAft>
                <a:spcPts val="0"/>
              </a:spcAft>
              <a:buClr>
                <a:srgbClr val="5D5D5D"/>
              </a:buClr>
              <a:buSzPts val="1400"/>
              <a:buNone/>
            </a:pPr>
            <a:r>
              <a:t/>
            </a:r>
            <a:endParaRPr/>
          </a:p>
          <a:p>
            <a:pPr indent="0" lvl="0" marL="0" rtl="0" algn="l">
              <a:lnSpc>
                <a:spcPct val="100000"/>
              </a:lnSpc>
              <a:spcBef>
                <a:spcPts val="0"/>
              </a:spcBef>
              <a:spcAft>
                <a:spcPts val="0"/>
              </a:spcAft>
              <a:buClr>
                <a:srgbClr val="5D5D5D"/>
              </a:buClr>
              <a:buSzPts val="1400"/>
              <a:buNone/>
            </a:pPr>
            <a:r>
              <a:rPr lang="en"/>
              <a:t>https://orcid.org/0000-0003-2891-0543</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66"/>
          <p:cNvSpPr txBox="1"/>
          <p:nvPr>
            <p:ph idx="3" type="body"/>
          </p:nvPr>
        </p:nvSpPr>
        <p:spPr>
          <a:xfrm>
            <a:off x="2031206" y="4756547"/>
            <a:ext cx="4326000" cy="207300"/>
          </a:xfrm>
          <a:prstGeom prst="rect">
            <a:avLst/>
          </a:prstGeom>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pic>
        <p:nvPicPr>
          <p:cNvPr id="480" name="Google Shape;480;p66"/>
          <p:cNvPicPr preferRelativeResize="0"/>
          <p:nvPr/>
        </p:nvPicPr>
        <p:blipFill>
          <a:blip r:embed="rId3">
            <a:alphaModFix/>
          </a:blip>
          <a:stretch>
            <a:fillRect/>
          </a:stretch>
        </p:blipFill>
        <p:spPr>
          <a:xfrm>
            <a:off x="872675" y="0"/>
            <a:ext cx="8271325" cy="44570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sp>
        <p:nvSpPr>
          <p:cNvPr id="485" name="Google Shape;485;p67"/>
          <p:cNvSpPr txBox="1"/>
          <p:nvPr>
            <p:ph idx="1" type="body"/>
          </p:nvPr>
        </p:nvSpPr>
        <p:spPr>
          <a:xfrm>
            <a:off x="1788328" y="867975"/>
            <a:ext cx="6875400" cy="484800"/>
          </a:xfrm>
          <a:prstGeom prst="rect">
            <a:avLst/>
          </a:prstGeom>
        </p:spPr>
        <p:txBody>
          <a:bodyPr anchorCtr="0" anchor="ctr" bIns="34275" lIns="34275" spcFirstLastPara="1" rIns="34275" wrap="square" tIns="34275">
            <a:noAutofit/>
          </a:bodyPr>
          <a:lstStyle/>
          <a:p>
            <a:pPr indent="0" lvl="0" marL="0" rtl="0" algn="l">
              <a:spcBef>
                <a:spcPts val="800"/>
              </a:spcBef>
              <a:spcAft>
                <a:spcPts val="0"/>
              </a:spcAft>
              <a:buNone/>
            </a:pPr>
            <a:r>
              <a:rPr lang="en">
                <a:latin typeface="Arial"/>
                <a:ea typeface="Arial"/>
                <a:cs typeface="Arial"/>
                <a:sym typeface="Arial"/>
              </a:rPr>
              <a:t>NASEM Automated Research Workflows</a:t>
            </a:r>
            <a:endParaRPr>
              <a:latin typeface="Arial"/>
              <a:ea typeface="Arial"/>
              <a:cs typeface="Arial"/>
              <a:sym typeface="Arial"/>
            </a:endParaRPr>
          </a:p>
        </p:txBody>
      </p:sp>
      <p:sp>
        <p:nvSpPr>
          <p:cNvPr id="486" name="Google Shape;486;p67"/>
          <p:cNvSpPr txBox="1"/>
          <p:nvPr>
            <p:ph idx="2" type="body"/>
          </p:nvPr>
        </p:nvSpPr>
        <p:spPr>
          <a:xfrm>
            <a:off x="1795475" y="1901425"/>
            <a:ext cx="6168300" cy="1589100"/>
          </a:xfrm>
          <a:prstGeom prst="rect">
            <a:avLst/>
          </a:prstGeom>
        </p:spPr>
        <p:txBody>
          <a:bodyPr anchorCtr="0" anchor="t" bIns="34275" lIns="34275" spcFirstLastPara="1" rIns="34275" wrap="square" tIns="34275">
            <a:noAutofit/>
          </a:bodyPr>
          <a:lstStyle/>
          <a:p>
            <a:pPr indent="0" lvl="0" marL="0" rtl="0" algn="l">
              <a:spcBef>
                <a:spcPts val="0"/>
              </a:spcBef>
              <a:spcAft>
                <a:spcPts val="0"/>
              </a:spcAft>
              <a:buNone/>
            </a:pPr>
            <a:r>
              <a:rPr i="1" lang="en" sz="1600">
                <a:solidFill>
                  <a:srgbClr val="000000"/>
                </a:solidFill>
                <a:latin typeface="Open Sans"/>
                <a:ea typeface="Open Sans"/>
                <a:cs typeface="Open Sans"/>
                <a:sym typeface="Open Sans"/>
              </a:rPr>
              <a:t>It is not only the use of methods of AI and machine learning (ML) as a component in a workflow, but also the use of these methods to design experiments and to automatically control them. The goal is to use them in an iterative loop by using experiments or observation data to test and learn about a model, and then to use AI and ML methods to generate the design for the next data collection. </a:t>
            </a:r>
            <a:endParaRPr i="1" sz="1600">
              <a:solidFill>
                <a:srgbClr val="000000"/>
              </a:solidFill>
              <a:latin typeface="Open Sans"/>
              <a:ea typeface="Open Sans"/>
              <a:cs typeface="Open Sans"/>
              <a:sym typeface="Open Sans"/>
            </a:endParaRPr>
          </a:p>
          <a:p>
            <a:pPr indent="0" lvl="0" marL="0" rtl="0" algn="l">
              <a:lnSpc>
                <a:spcPct val="115000"/>
              </a:lnSpc>
              <a:spcBef>
                <a:spcPts val="0"/>
              </a:spcBef>
              <a:spcAft>
                <a:spcPts val="0"/>
              </a:spcAft>
              <a:buNone/>
            </a:pPr>
            <a:r>
              <a:rPr lang="en" sz="1600">
                <a:solidFill>
                  <a:srgbClr val="000000"/>
                </a:solidFill>
                <a:latin typeface="Open Sans"/>
                <a:ea typeface="Open Sans"/>
                <a:cs typeface="Open Sans"/>
                <a:sym typeface="Open Sans"/>
              </a:rPr>
              <a:t>				</a:t>
            </a:r>
            <a:endParaRPr sz="1600">
              <a:solidFill>
                <a:srgbClr val="000000"/>
              </a:solidFill>
              <a:latin typeface="Open Sans"/>
              <a:ea typeface="Open Sans"/>
              <a:cs typeface="Open Sans"/>
              <a:sym typeface="Open Sans"/>
            </a:endParaRPr>
          </a:p>
          <a:p>
            <a:pPr indent="0" lvl="0" marL="0" rtl="0" algn="l">
              <a:spcBef>
                <a:spcPts val="0"/>
              </a:spcBef>
              <a:spcAft>
                <a:spcPts val="0"/>
              </a:spcAft>
              <a:buNone/>
            </a:pPr>
            <a:r>
              <a:rPr lang="en" sz="1600">
                <a:solidFill>
                  <a:srgbClr val="000000"/>
                </a:solidFill>
                <a:latin typeface="Open Sans"/>
                <a:ea typeface="Open Sans"/>
                <a:cs typeface="Open Sans"/>
                <a:sym typeface="Open Sans"/>
              </a:rPr>
              <a:t>			</a:t>
            </a:r>
            <a:endParaRPr sz="1600">
              <a:solidFill>
                <a:srgbClr val="000000"/>
              </a:solidFill>
              <a:latin typeface="Open Sans"/>
              <a:ea typeface="Open Sans"/>
              <a:cs typeface="Open Sans"/>
              <a:sym typeface="Open Sans"/>
            </a:endParaRPr>
          </a:p>
          <a:p>
            <a:pPr indent="0" lvl="0" marL="0" rtl="0" algn="l">
              <a:spcBef>
                <a:spcPts val="0"/>
              </a:spcBef>
              <a:spcAft>
                <a:spcPts val="0"/>
              </a:spcAft>
              <a:buNone/>
            </a:pPr>
            <a:r>
              <a:rPr lang="en" sz="1600">
                <a:solidFill>
                  <a:srgbClr val="000000"/>
                </a:solidFill>
                <a:latin typeface="Open Sans"/>
                <a:ea typeface="Open Sans"/>
                <a:cs typeface="Open Sans"/>
                <a:sym typeface="Open Sans"/>
              </a:rPr>
              <a:t>		</a:t>
            </a:r>
            <a:endParaRPr sz="1600">
              <a:solidFill>
                <a:srgbClr val="000000"/>
              </a:solidFill>
              <a:latin typeface="Open Sans"/>
              <a:ea typeface="Open Sans"/>
              <a:cs typeface="Open Sans"/>
              <a:sym typeface="Open Sans"/>
            </a:endParaRPr>
          </a:p>
          <a:p>
            <a:pPr indent="0" lvl="0" marL="0" rtl="0" algn="l">
              <a:spcBef>
                <a:spcPts val="0"/>
              </a:spcBef>
              <a:spcAft>
                <a:spcPts val="0"/>
              </a:spcAft>
              <a:buNone/>
            </a:pPr>
            <a:r>
              <a:t/>
            </a:r>
            <a:endParaRPr sz="1600"/>
          </a:p>
        </p:txBody>
      </p:sp>
      <p:sp>
        <p:nvSpPr>
          <p:cNvPr id="487" name="Google Shape;487;p67"/>
          <p:cNvSpPr txBox="1"/>
          <p:nvPr>
            <p:ph idx="3" type="body"/>
          </p:nvPr>
        </p:nvSpPr>
        <p:spPr>
          <a:xfrm>
            <a:off x="2031206" y="4756547"/>
            <a:ext cx="4326000" cy="207300"/>
          </a:xfrm>
          <a:prstGeom prst="rect">
            <a:avLst/>
          </a:prstGeom>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 name="Shape 491"/>
        <p:cNvGrpSpPr/>
        <p:nvPr/>
      </p:nvGrpSpPr>
      <p:grpSpPr>
        <a:xfrm>
          <a:off x="0" y="0"/>
          <a:ext cx="0" cy="0"/>
          <a:chOff x="0" y="0"/>
          <a:chExt cx="0" cy="0"/>
        </a:xfrm>
      </p:grpSpPr>
      <p:sp>
        <p:nvSpPr>
          <p:cNvPr id="492" name="Google Shape;492;p68"/>
          <p:cNvSpPr txBox="1"/>
          <p:nvPr>
            <p:ph idx="1" type="body"/>
          </p:nvPr>
        </p:nvSpPr>
        <p:spPr>
          <a:xfrm>
            <a:off x="1788328" y="867975"/>
            <a:ext cx="6859200" cy="484800"/>
          </a:xfrm>
          <a:prstGeom prst="rect">
            <a:avLst/>
          </a:prstGeom>
        </p:spPr>
        <p:txBody>
          <a:bodyPr anchorCtr="0" anchor="ctr" bIns="34275" lIns="34275" spcFirstLastPara="1" rIns="34275" wrap="square" tIns="34275">
            <a:noAutofit/>
          </a:bodyPr>
          <a:lstStyle/>
          <a:p>
            <a:pPr indent="0" lvl="0" marL="0" rtl="0" algn="l">
              <a:spcBef>
                <a:spcPts val="800"/>
              </a:spcBef>
              <a:spcAft>
                <a:spcPts val="0"/>
              </a:spcAft>
              <a:buNone/>
            </a:pPr>
            <a:r>
              <a:rPr lang="en" sz="2800">
                <a:latin typeface="Arial"/>
                <a:ea typeface="Arial"/>
                <a:cs typeface="Arial"/>
                <a:sym typeface="Arial"/>
              </a:rPr>
              <a:t>Open Source Software</a:t>
            </a:r>
            <a:endParaRPr sz="2800">
              <a:latin typeface="Arial"/>
              <a:ea typeface="Arial"/>
              <a:cs typeface="Arial"/>
              <a:sym typeface="Arial"/>
            </a:endParaRPr>
          </a:p>
        </p:txBody>
      </p:sp>
      <p:sp>
        <p:nvSpPr>
          <p:cNvPr id="493" name="Google Shape;493;p68"/>
          <p:cNvSpPr txBox="1"/>
          <p:nvPr>
            <p:ph idx="2" type="body"/>
          </p:nvPr>
        </p:nvSpPr>
        <p:spPr>
          <a:xfrm>
            <a:off x="1795479" y="1901425"/>
            <a:ext cx="6859200" cy="2300100"/>
          </a:xfrm>
          <a:prstGeom prst="rect">
            <a:avLst/>
          </a:prstGeom>
        </p:spPr>
        <p:txBody>
          <a:bodyPr anchorCtr="0" anchor="t" bIns="34275" lIns="34275" spcFirstLastPara="1" rIns="34275" wrap="square" tIns="34275">
            <a:noAutofit/>
          </a:bodyPr>
          <a:lstStyle/>
          <a:p>
            <a:pPr indent="0" lvl="0" marL="0" rtl="0" algn="l">
              <a:spcBef>
                <a:spcPts val="0"/>
              </a:spcBef>
              <a:spcAft>
                <a:spcPts val="0"/>
              </a:spcAft>
              <a:buNone/>
            </a:pPr>
            <a:r>
              <a:rPr lang="en" sz="1600">
                <a:latin typeface="Open Sans Medium"/>
                <a:ea typeface="Open Sans Medium"/>
                <a:cs typeface="Open Sans Medium"/>
                <a:sym typeface="Open Sans Medium"/>
              </a:rPr>
              <a:t>Open-source software represents:</a:t>
            </a:r>
            <a:endParaRPr sz="1600">
              <a:latin typeface="Open Sans Medium"/>
              <a:ea typeface="Open Sans Medium"/>
              <a:cs typeface="Open Sans Medium"/>
              <a:sym typeface="Open Sans Medium"/>
            </a:endParaRPr>
          </a:p>
          <a:p>
            <a:pPr indent="-330200" lvl="0" marL="457200" rtl="0" algn="l">
              <a:spcBef>
                <a:spcPts val="1000"/>
              </a:spcBef>
              <a:spcAft>
                <a:spcPts val="0"/>
              </a:spcAft>
              <a:buSzPts val="1600"/>
              <a:buFont typeface="Open Sans Medium"/>
              <a:buChar char="•"/>
            </a:pPr>
            <a:r>
              <a:rPr lang="en" sz="1600">
                <a:latin typeface="Open Sans Medium"/>
                <a:ea typeface="Open Sans Medium"/>
                <a:cs typeface="Open Sans Medium"/>
                <a:sym typeface="Open Sans Medium"/>
              </a:rPr>
              <a:t>The best pathway to better understand and influence the entire research process by engaging at the workflow level</a:t>
            </a:r>
            <a:endParaRPr sz="1600">
              <a:latin typeface="Open Sans Medium"/>
              <a:ea typeface="Open Sans Medium"/>
              <a:cs typeface="Open Sans Medium"/>
              <a:sym typeface="Open Sans Medium"/>
            </a:endParaRPr>
          </a:p>
          <a:p>
            <a:pPr indent="-330200" lvl="0" marL="457200" rtl="0" algn="l">
              <a:spcBef>
                <a:spcPts val="1000"/>
              </a:spcBef>
              <a:spcAft>
                <a:spcPts val="0"/>
              </a:spcAft>
              <a:buSzPts val="1600"/>
              <a:buFont typeface="Open Sans Medium"/>
              <a:buChar char="•"/>
            </a:pPr>
            <a:r>
              <a:rPr lang="en" sz="1600">
                <a:latin typeface="Open Sans Medium"/>
                <a:ea typeface="Open Sans Medium"/>
                <a:cs typeface="Open Sans Medium"/>
                <a:sym typeface="Open Sans Medium"/>
              </a:rPr>
              <a:t>Most important component for reproducibility, FAIR principles and CARE principles</a:t>
            </a:r>
            <a:endParaRPr sz="1600">
              <a:latin typeface="Open Sans Medium"/>
              <a:ea typeface="Open Sans Medium"/>
              <a:cs typeface="Open Sans Medium"/>
              <a:sym typeface="Open Sans Medium"/>
            </a:endParaRPr>
          </a:p>
          <a:p>
            <a:pPr indent="-330200" lvl="0" marL="457200" rtl="0" algn="l">
              <a:spcBef>
                <a:spcPts val="1000"/>
              </a:spcBef>
              <a:spcAft>
                <a:spcPts val="1000"/>
              </a:spcAft>
              <a:buSzPts val="1600"/>
              <a:buFont typeface="Open Sans Medium"/>
              <a:buChar char="•"/>
            </a:pPr>
            <a:r>
              <a:rPr lang="en" sz="1600">
                <a:latin typeface="Open Sans Medium"/>
                <a:ea typeface="Open Sans Medium"/>
                <a:cs typeface="Open Sans Medium"/>
                <a:sym typeface="Open Sans Medium"/>
              </a:rPr>
              <a:t>Fosters trust through transparency and community engagement</a:t>
            </a:r>
            <a:endParaRPr sz="1600">
              <a:latin typeface="Open Sans Medium"/>
              <a:ea typeface="Open Sans Medium"/>
              <a:cs typeface="Open Sans Medium"/>
              <a:sym typeface="Open Sans Medium"/>
            </a:endParaRPr>
          </a:p>
        </p:txBody>
      </p:sp>
      <p:sp>
        <p:nvSpPr>
          <p:cNvPr id="494" name="Google Shape;494;p68"/>
          <p:cNvSpPr txBox="1"/>
          <p:nvPr>
            <p:ph idx="3" type="body"/>
          </p:nvPr>
        </p:nvSpPr>
        <p:spPr>
          <a:xfrm>
            <a:off x="2031206" y="4756547"/>
            <a:ext cx="4326000" cy="207300"/>
          </a:xfrm>
          <a:prstGeom prst="rect">
            <a:avLst/>
          </a:prstGeom>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sp>
        <p:nvSpPr>
          <p:cNvPr id="499" name="Google Shape;499;p69"/>
          <p:cNvSpPr txBox="1"/>
          <p:nvPr>
            <p:ph idx="1" type="body"/>
          </p:nvPr>
        </p:nvSpPr>
        <p:spPr>
          <a:xfrm>
            <a:off x="1788325" y="867975"/>
            <a:ext cx="6876600" cy="484800"/>
          </a:xfrm>
          <a:prstGeom prst="rect">
            <a:avLst/>
          </a:prstGeom>
        </p:spPr>
        <p:txBody>
          <a:bodyPr anchorCtr="0" anchor="ctr" bIns="34275" lIns="34275" spcFirstLastPara="1" rIns="34275" wrap="square" tIns="34275">
            <a:noAutofit/>
          </a:bodyPr>
          <a:lstStyle/>
          <a:p>
            <a:pPr indent="0" lvl="0" marL="0" rtl="0" algn="l">
              <a:spcBef>
                <a:spcPts val="800"/>
              </a:spcBef>
              <a:spcAft>
                <a:spcPts val="0"/>
              </a:spcAft>
              <a:buNone/>
            </a:pPr>
            <a:r>
              <a:rPr lang="en" sz="2800">
                <a:latin typeface="Arial"/>
                <a:ea typeface="Arial"/>
                <a:cs typeface="Arial"/>
                <a:sym typeface="Arial"/>
              </a:rPr>
              <a:t>Open Source Programs Offices (OSPOs)</a:t>
            </a:r>
            <a:endParaRPr sz="2800">
              <a:latin typeface="Arial"/>
              <a:ea typeface="Arial"/>
              <a:cs typeface="Arial"/>
              <a:sym typeface="Arial"/>
            </a:endParaRPr>
          </a:p>
        </p:txBody>
      </p:sp>
      <p:sp>
        <p:nvSpPr>
          <p:cNvPr id="500" name="Google Shape;500;p69"/>
          <p:cNvSpPr txBox="1"/>
          <p:nvPr>
            <p:ph idx="2" type="body"/>
          </p:nvPr>
        </p:nvSpPr>
        <p:spPr>
          <a:xfrm>
            <a:off x="1788325" y="1581825"/>
            <a:ext cx="6876600" cy="2300100"/>
          </a:xfrm>
          <a:prstGeom prst="rect">
            <a:avLst/>
          </a:prstGeom>
        </p:spPr>
        <p:txBody>
          <a:bodyPr anchorCtr="0" anchor="t" bIns="34275" lIns="34275" spcFirstLastPara="1" rIns="34275" wrap="square" tIns="34275">
            <a:noAutofit/>
          </a:bodyPr>
          <a:lstStyle/>
          <a:p>
            <a:pPr indent="-342900" lvl="0" marL="457200" rtl="0" algn="l">
              <a:spcBef>
                <a:spcPts val="0"/>
              </a:spcBef>
              <a:spcAft>
                <a:spcPts val="0"/>
              </a:spcAft>
              <a:buSzPts val="1800"/>
              <a:buChar char="•"/>
            </a:pPr>
            <a:r>
              <a:rPr lang="en" sz="1800">
                <a:latin typeface="Arial"/>
                <a:ea typeface="Arial"/>
                <a:cs typeface="Arial"/>
                <a:sym typeface="Arial"/>
              </a:rPr>
              <a:t>Organizational construct started by private sector (primary focus on legal and technological issues)</a:t>
            </a:r>
            <a:endParaRPr sz="1800">
              <a:latin typeface="Arial"/>
              <a:ea typeface="Arial"/>
              <a:cs typeface="Arial"/>
              <a:sym typeface="Arial"/>
            </a:endParaRPr>
          </a:p>
          <a:p>
            <a:pPr indent="-342900" lvl="0" marL="457200" rtl="0" algn="l">
              <a:spcBef>
                <a:spcPts val="1000"/>
              </a:spcBef>
              <a:spcAft>
                <a:spcPts val="0"/>
              </a:spcAft>
              <a:buSzPts val="1800"/>
              <a:buChar char="•"/>
            </a:pPr>
            <a:r>
              <a:rPr lang="en" sz="1800">
                <a:latin typeface="Arial"/>
                <a:ea typeface="Arial"/>
                <a:cs typeface="Arial"/>
                <a:sym typeface="Arial"/>
              </a:rPr>
              <a:t>Recently adopted and expanded upon within US university sector (within last 3 years)</a:t>
            </a:r>
            <a:endParaRPr sz="1800">
              <a:latin typeface="Arial"/>
              <a:ea typeface="Arial"/>
              <a:cs typeface="Arial"/>
              <a:sym typeface="Arial"/>
            </a:endParaRPr>
          </a:p>
          <a:p>
            <a:pPr indent="-342900" lvl="0" marL="457200" rtl="0" algn="l">
              <a:spcBef>
                <a:spcPts val="1000"/>
              </a:spcBef>
              <a:spcAft>
                <a:spcPts val="0"/>
              </a:spcAft>
              <a:buSzPts val="1800"/>
              <a:buChar char="•"/>
            </a:pPr>
            <a:r>
              <a:rPr lang="en" sz="1800">
                <a:latin typeface="Arial"/>
                <a:ea typeface="Arial"/>
                <a:cs typeface="Arial"/>
                <a:sym typeface="Arial"/>
              </a:rPr>
              <a:t>At Carnegie Mellon, OSPO acts a community convener, center of competency and an “organizational API”</a:t>
            </a:r>
            <a:endParaRPr sz="1800">
              <a:latin typeface="Arial"/>
              <a:ea typeface="Arial"/>
              <a:cs typeface="Arial"/>
              <a:sym typeface="Arial"/>
            </a:endParaRPr>
          </a:p>
          <a:p>
            <a:pPr indent="0" lvl="0" marL="0" rtl="0" algn="l">
              <a:spcBef>
                <a:spcPts val="1000"/>
              </a:spcBef>
              <a:spcAft>
                <a:spcPts val="1000"/>
              </a:spcAft>
              <a:buNone/>
            </a:pPr>
            <a:r>
              <a:t/>
            </a:r>
            <a:endParaRPr sz="1800">
              <a:latin typeface="Arial"/>
              <a:ea typeface="Arial"/>
              <a:cs typeface="Arial"/>
              <a:sym typeface="Arial"/>
            </a:endParaRPr>
          </a:p>
        </p:txBody>
      </p:sp>
      <p:sp>
        <p:nvSpPr>
          <p:cNvPr id="501" name="Google Shape;501;p69"/>
          <p:cNvSpPr txBox="1"/>
          <p:nvPr>
            <p:ph idx="3" type="body"/>
          </p:nvPr>
        </p:nvSpPr>
        <p:spPr>
          <a:xfrm>
            <a:off x="2031206" y="4756547"/>
            <a:ext cx="4326000" cy="207300"/>
          </a:xfrm>
          <a:prstGeom prst="rect">
            <a:avLst/>
          </a:prstGeom>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 name="Shape 505"/>
        <p:cNvGrpSpPr/>
        <p:nvPr/>
      </p:nvGrpSpPr>
      <p:grpSpPr>
        <a:xfrm>
          <a:off x="0" y="0"/>
          <a:ext cx="0" cy="0"/>
          <a:chOff x="0" y="0"/>
          <a:chExt cx="0" cy="0"/>
        </a:xfrm>
      </p:grpSpPr>
      <p:sp>
        <p:nvSpPr>
          <p:cNvPr id="506" name="Google Shape;506;p70"/>
          <p:cNvSpPr txBox="1"/>
          <p:nvPr>
            <p:ph idx="3" type="body"/>
          </p:nvPr>
        </p:nvSpPr>
        <p:spPr>
          <a:xfrm>
            <a:off x="2031206" y="4756547"/>
            <a:ext cx="4326000" cy="207300"/>
          </a:xfrm>
          <a:prstGeom prst="rect">
            <a:avLst/>
          </a:prstGeom>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pic>
        <p:nvPicPr>
          <p:cNvPr id="507" name="Google Shape;507;p70"/>
          <p:cNvPicPr preferRelativeResize="0"/>
          <p:nvPr/>
        </p:nvPicPr>
        <p:blipFill>
          <a:blip r:embed="rId3">
            <a:alphaModFix/>
          </a:blip>
          <a:stretch>
            <a:fillRect/>
          </a:stretch>
        </p:blipFill>
        <p:spPr>
          <a:xfrm>
            <a:off x="2236775" y="214575"/>
            <a:ext cx="5741297" cy="445174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1" name="Shape 511"/>
        <p:cNvGrpSpPr/>
        <p:nvPr/>
      </p:nvGrpSpPr>
      <p:grpSpPr>
        <a:xfrm>
          <a:off x="0" y="0"/>
          <a:ext cx="0" cy="0"/>
          <a:chOff x="0" y="0"/>
          <a:chExt cx="0" cy="0"/>
        </a:xfrm>
      </p:grpSpPr>
      <p:sp>
        <p:nvSpPr>
          <p:cNvPr id="512" name="Google Shape;512;p71"/>
          <p:cNvSpPr txBox="1"/>
          <p:nvPr>
            <p:ph idx="3" type="body"/>
          </p:nvPr>
        </p:nvSpPr>
        <p:spPr>
          <a:xfrm>
            <a:off x="2031206" y="4756547"/>
            <a:ext cx="4326000" cy="207300"/>
          </a:xfrm>
          <a:prstGeom prst="rect">
            <a:avLst/>
          </a:prstGeom>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pic>
        <p:nvPicPr>
          <p:cNvPr id="513" name="Google Shape;513;p71"/>
          <p:cNvPicPr preferRelativeResize="0"/>
          <p:nvPr/>
        </p:nvPicPr>
        <p:blipFill>
          <a:blip r:embed="rId3">
            <a:alphaModFix/>
          </a:blip>
          <a:stretch>
            <a:fillRect/>
          </a:stretch>
        </p:blipFill>
        <p:spPr>
          <a:xfrm>
            <a:off x="1656025" y="204250"/>
            <a:ext cx="7201562" cy="445174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p72"/>
          <p:cNvSpPr txBox="1"/>
          <p:nvPr>
            <p:ph idx="3" type="body"/>
          </p:nvPr>
        </p:nvSpPr>
        <p:spPr>
          <a:xfrm>
            <a:off x="2031206" y="4756547"/>
            <a:ext cx="4326000" cy="207300"/>
          </a:xfrm>
          <a:prstGeom prst="rect">
            <a:avLst/>
          </a:prstGeom>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pic>
        <p:nvPicPr>
          <p:cNvPr id="519" name="Google Shape;519;p72"/>
          <p:cNvPicPr preferRelativeResize="0"/>
          <p:nvPr/>
        </p:nvPicPr>
        <p:blipFill>
          <a:blip r:embed="rId3">
            <a:alphaModFix/>
          </a:blip>
          <a:stretch>
            <a:fillRect/>
          </a:stretch>
        </p:blipFill>
        <p:spPr>
          <a:xfrm>
            <a:off x="901850" y="0"/>
            <a:ext cx="8242150" cy="443097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3" name="Shape 523"/>
        <p:cNvGrpSpPr/>
        <p:nvPr/>
      </p:nvGrpSpPr>
      <p:grpSpPr>
        <a:xfrm>
          <a:off x="0" y="0"/>
          <a:ext cx="0" cy="0"/>
          <a:chOff x="0" y="0"/>
          <a:chExt cx="0" cy="0"/>
        </a:xfrm>
      </p:grpSpPr>
      <p:pic>
        <p:nvPicPr>
          <p:cNvPr id="524" name="Google Shape;524;p73"/>
          <p:cNvPicPr preferRelativeResize="0"/>
          <p:nvPr/>
        </p:nvPicPr>
        <p:blipFill>
          <a:blip r:embed="rId3">
            <a:alphaModFix/>
          </a:blip>
          <a:stretch>
            <a:fillRect/>
          </a:stretch>
        </p:blipFill>
        <p:spPr>
          <a:xfrm>
            <a:off x="1774500" y="203725"/>
            <a:ext cx="4746648" cy="4210852"/>
          </a:xfrm>
          <a:prstGeom prst="rect">
            <a:avLst/>
          </a:prstGeom>
          <a:noFill/>
          <a:ln>
            <a:noFill/>
          </a:ln>
        </p:spPr>
      </p:pic>
      <p:sp>
        <p:nvSpPr>
          <p:cNvPr id="525" name="Google Shape;525;p73"/>
          <p:cNvSpPr txBox="1"/>
          <p:nvPr/>
        </p:nvSpPr>
        <p:spPr>
          <a:xfrm>
            <a:off x="6693725" y="1739300"/>
            <a:ext cx="2371500" cy="1139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Coll, Marta. (2020). Environmental effects of the COVID-19 pandemic from a (marine) ecological perspective. Ethics in Science and Environmental Politics. 20. 10.3354/esep00192.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9" name="Shape 529"/>
        <p:cNvGrpSpPr/>
        <p:nvPr/>
      </p:nvGrpSpPr>
      <p:grpSpPr>
        <a:xfrm>
          <a:off x="0" y="0"/>
          <a:ext cx="0" cy="0"/>
          <a:chOff x="0" y="0"/>
          <a:chExt cx="0" cy="0"/>
        </a:xfrm>
      </p:grpSpPr>
      <p:sp>
        <p:nvSpPr>
          <p:cNvPr id="530" name="Google Shape;530;p74"/>
          <p:cNvSpPr txBox="1"/>
          <p:nvPr>
            <p:ph idx="1" type="body"/>
          </p:nvPr>
        </p:nvSpPr>
        <p:spPr>
          <a:xfrm>
            <a:off x="689125" y="2283625"/>
            <a:ext cx="7720200" cy="576300"/>
          </a:xfrm>
          <a:prstGeom prst="rect">
            <a:avLst/>
          </a:prstGeom>
          <a:noFill/>
          <a:ln>
            <a:noFill/>
          </a:ln>
        </p:spPr>
        <p:txBody>
          <a:bodyPr anchorCtr="0" anchor="ctr" bIns="34275" lIns="34275" spcFirstLastPara="1" rIns="34275" wrap="square" tIns="34275">
            <a:noAutofit/>
          </a:bodyPr>
          <a:lstStyle/>
          <a:p>
            <a:pPr indent="0" lvl="0" marL="0" rtl="0" algn="ctr">
              <a:lnSpc>
                <a:spcPct val="100000"/>
              </a:lnSpc>
              <a:spcBef>
                <a:spcPts val="0"/>
              </a:spcBef>
              <a:spcAft>
                <a:spcPts val="0"/>
              </a:spcAft>
              <a:buClr>
                <a:schemeClr val="lt1"/>
              </a:buClr>
              <a:buSzPts val="3300"/>
              <a:buNone/>
            </a:pPr>
            <a:r>
              <a:rPr lang="en"/>
              <a:t>Questions, Comments, Discussion</a:t>
            </a:r>
            <a:endParaRPr/>
          </a:p>
          <a:p>
            <a:pPr indent="0" lvl="0" marL="0" rtl="0" algn="ctr">
              <a:lnSpc>
                <a:spcPct val="100000"/>
              </a:lnSpc>
              <a:spcBef>
                <a:spcPts val="0"/>
              </a:spcBef>
              <a:spcAft>
                <a:spcPts val="0"/>
              </a:spcAft>
              <a:buClr>
                <a:schemeClr val="lt1"/>
              </a:buClr>
              <a:buSzPts val="3300"/>
              <a:buNone/>
            </a:pPr>
            <a:r>
              <a:t/>
            </a:r>
            <a:endParaRPr/>
          </a:p>
          <a:p>
            <a:pPr indent="0" lvl="0" marL="0" rtl="0" algn="ctr">
              <a:lnSpc>
                <a:spcPct val="100000"/>
              </a:lnSpc>
              <a:spcBef>
                <a:spcPts val="0"/>
              </a:spcBef>
              <a:spcAft>
                <a:spcPts val="0"/>
              </a:spcAft>
              <a:buClr>
                <a:schemeClr val="lt1"/>
              </a:buClr>
              <a:buSzPts val="3300"/>
              <a:buNone/>
            </a:pPr>
            <a:r>
              <a:rPr lang="en"/>
              <a:t>Attribution 4.0 International (CC BY 4.0)</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58"/>
          <p:cNvSpPr txBox="1"/>
          <p:nvPr>
            <p:ph idx="1" type="body"/>
          </p:nvPr>
        </p:nvSpPr>
        <p:spPr>
          <a:xfrm>
            <a:off x="1788328" y="867975"/>
            <a:ext cx="6845700" cy="484800"/>
          </a:xfrm>
          <a:prstGeom prst="rect">
            <a:avLst/>
          </a:prstGeom>
        </p:spPr>
        <p:txBody>
          <a:bodyPr anchorCtr="0" anchor="ctr" bIns="34275" lIns="34275" spcFirstLastPara="1" rIns="34275" wrap="square" tIns="34275">
            <a:noAutofit/>
          </a:bodyPr>
          <a:lstStyle/>
          <a:p>
            <a:pPr indent="0" lvl="0" marL="0" rtl="0" algn="ctr">
              <a:spcBef>
                <a:spcPts val="800"/>
              </a:spcBef>
              <a:spcAft>
                <a:spcPts val="0"/>
              </a:spcAft>
              <a:buNone/>
            </a:pPr>
            <a:r>
              <a:rPr lang="en" sz="2800">
                <a:latin typeface="Arial"/>
                <a:ea typeface="Arial"/>
                <a:cs typeface="Arial"/>
                <a:sym typeface="Arial"/>
              </a:rPr>
              <a:t>Open Source Software and Sustainable Development Goals</a:t>
            </a:r>
            <a:endParaRPr sz="2800">
              <a:latin typeface="Arial"/>
              <a:ea typeface="Arial"/>
              <a:cs typeface="Arial"/>
              <a:sym typeface="Arial"/>
            </a:endParaRPr>
          </a:p>
        </p:txBody>
      </p:sp>
      <p:sp>
        <p:nvSpPr>
          <p:cNvPr id="415" name="Google Shape;415;p58"/>
          <p:cNvSpPr txBox="1"/>
          <p:nvPr>
            <p:ph idx="2" type="body"/>
          </p:nvPr>
        </p:nvSpPr>
        <p:spPr>
          <a:xfrm>
            <a:off x="1795479" y="1901425"/>
            <a:ext cx="6845700" cy="2300100"/>
          </a:xfrm>
          <a:prstGeom prst="rect">
            <a:avLst/>
          </a:prstGeom>
        </p:spPr>
        <p:txBody>
          <a:bodyPr anchorCtr="0" anchor="t" bIns="34275" lIns="34275" spcFirstLastPara="1" rIns="34275" wrap="square" tIns="34275">
            <a:noAutofit/>
          </a:bodyPr>
          <a:lstStyle/>
          <a:p>
            <a:pPr indent="-342900" lvl="0" marL="457200" rtl="0" algn="l">
              <a:spcBef>
                <a:spcPts val="0"/>
              </a:spcBef>
              <a:spcAft>
                <a:spcPts val="0"/>
              </a:spcAft>
              <a:buSzPts val="1800"/>
              <a:buFont typeface="Arial"/>
              <a:buChar char="•"/>
            </a:pPr>
            <a:r>
              <a:rPr lang="en" sz="1800">
                <a:latin typeface="Arial"/>
                <a:ea typeface="Arial"/>
                <a:cs typeface="Arial"/>
                <a:sym typeface="Arial"/>
              </a:rPr>
              <a:t>Open Source Software is already an important part of SDGs through Digital Public Goods </a:t>
            </a:r>
            <a:endParaRPr sz="1800">
              <a:latin typeface="Arial"/>
              <a:ea typeface="Arial"/>
              <a:cs typeface="Arial"/>
              <a:sym typeface="Arial"/>
            </a:endParaRPr>
          </a:p>
          <a:p>
            <a:pPr indent="-342900" lvl="0" marL="457200" rtl="0" algn="l">
              <a:spcBef>
                <a:spcPts val="1000"/>
              </a:spcBef>
              <a:spcAft>
                <a:spcPts val="0"/>
              </a:spcAft>
              <a:buSzPts val="1800"/>
              <a:buFont typeface="Arial"/>
              <a:buChar char="•"/>
            </a:pPr>
            <a:r>
              <a:rPr lang="en" sz="1800">
                <a:latin typeface="Arial"/>
                <a:ea typeface="Arial"/>
                <a:cs typeface="Arial"/>
                <a:sym typeface="Arial"/>
              </a:rPr>
              <a:t>Open Source Software is already an important part of university research</a:t>
            </a:r>
            <a:endParaRPr sz="1800">
              <a:latin typeface="Arial"/>
              <a:ea typeface="Arial"/>
              <a:cs typeface="Arial"/>
              <a:sym typeface="Arial"/>
            </a:endParaRPr>
          </a:p>
          <a:p>
            <a:pPr indent="-342900" lvl="0" marL="457200" rtl="0" algn="l">
              <a:spcBef>
                <a:spcPts val="1000"/>
              </a:spcBef>
              <a:spcAft>
                <a:spcPts val="0"/>
              </a:spcAft>
              <a:buSzPts val="1800"/>
              <a:buFont typeface="Arial"/>
              <a:buChar char="•"/>
            </a:pPr>
            <a:r>
              <a:rPr lang="en" sz="1800">
                <a:latin typeface="Arial"/>
                <a:ea typeface="Arial"/>
                <a:cs typeface="Arial"/>
                <a:sym typeface="Arial"/>
              </a:rPr>
              <a:t>Open source programs offices (OSPOS) and open science can connect university research to SDGs</a:t>
            </a:r>
            <a:endParaRPr sz="1800">
              <a:latin typeface="Arial"/>
              <a:ea typeface="Arial"/>
              <a:cs typeface="Arial"/>
              <a:sym typeface="Arial"/>
            </a:endParaRPr>
          </a:p>
          <a:p>
            <a:pPr indent="-342900" lvl="0" marL="457200" rtl="0" algn="l">
              <a:spcBef>
                <a:spcPts val="1000"/>
              </a:spcBef>
              <a:spcAft>
                <a:spcPts val="1000"/>
              </a:spcAft>
              <a:buSzPts val="1800"/>
              <a:buFont typeface="Arial"/>
              <a:buChar char="•"/>
            </a:pPr>
            <a:r>
              <a:rPr lang="en" sz="1800">
                <a:latin typeface="Arial"/>
                <a:ea typeface="Arial"/>
                <a:cs typeface="Arial"/>
                <a:sym typeface="Arial"/>
              </a:rPr>
              <a:t>US perspective but hopefully with ideas for connecting to MENA</a:t>
            </a:r>
            <a:endParaRPr sz="1800">
              <a:latin typeface="Arial"/>
              <a:ea typeface="Arial"/>
              <a:cs typeface="Arial"/>
              <a:sym typeface="Arial"/>
            </a:endParaRPr>
          </a:p>
        </p:txBody>
      </p:sp>
      <p:sp>
        <p:nvSpPr>
          <p:cNvPr id="416" name="Google Shape;416;p58"/>
          <p:cNvSpPr txBox="1"/>
          <p:nvPr>
            <p:ph idx="3" type="body"/>
          </p:nvPr>
        </p:nvSpPr>
        <p:spPr>
          <a:xfrm>
            <a:off x="2031206" y="4756547"/>
            <a:ext cx="4326000" cy="207300"/>
          </a:xfrm>
          <a:prstGeom prst="rect">
            <a:avLst/>
          </a:prstGeom>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59"/>
          <p:cNvSpPr txBox="1"/>
          <p:nvPr>
            <p:ph idx="3" type="body"/>
          </p:nvPr>
        </p:nvSpPr>
        <p:spPr>
          <a:xfrm>
            <a:off x="2031206" y="4756547"/>
            <a:ext cx="4326000" cy="207300"/>
          </a:xfrm>
          <a:prstGeom prst="rect">
            <a:avLst/>
          </a:prstGeom>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pic>
        <p:nvPicPr>
          <p:cNvPr id="422" name="Google Shape;422;p59"/>
          <p:cNvPicPr preferRelativeResize="0"/>
          <p:nvPr/>
        </p:nvPicPr>
        <p:blipFill>
          <a:blip r:embed="rId3">
            <a:alphaModFix/>
          </a:blip>
          <a:stretch>
            <a:fillRect/>
          </a:stretch>
        </p:blipFill>
        <p:spPr>
          <a:xfrm>
            <a:off x="1138501" y="0"/>
            <a:ext cx="7840148" cy="471252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 name="Shape 426"/>
        <p:cNvGrpSpPr/>
        <p:nvPr/>
      </p:nvGrpSpPr>
      <p:grpSpPr>
        <a:xfrm>
          <a:off x="0" y="0"/>
          <a:ext cx="0" cy="0"/>
          <a:chOff x="0" y="0"/>
          <a:chExt cx="0" cy="0"/>
        </a:xfrm>
      </p:grpSpPr>
      <p:sp>
        <p:nvSpPr>
          <p:cNvPr id="427" name="Google Shape;427;p60"/>
          <p:cNvSpPr txBox="1"/>
          <p:nvPr>
            <p:ph idx="3" type="body"/>
          </p:nvPr>
        </p:nvSpPr>
        <p:spPr>
          <a:xfrm>
            <a:off x="2031206" y="4756547"/>
            <a:ext cx="4326000" cy="207300"/>
          </a:xfrm>
          <a:prstGeom prst="rect">
            <a:avLst/>
          </a:prstGeom>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pic>
        <p:nvPicPr>
          <p:cNvPr id="428" name="Google Shape;428;p60"/>
          <p:cNvPicPr preferRelativeResize="0"/>
          <p:nvPr/>
        </p:nvPicPr>
        <p:blipFill>
          <a:blip r:embed="rId3">
            <a:alphaModFix/>
          </a:blip>
          <a:stretch>
            <a:fillRect/>
          </a:stretch>
        </p:blipFill>
        <p:spPr>
          <a:xfrm>
            <a:off x="1211075" y="0"/>
            <a:ext cx="7674394" cy="445174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61"/>
          <p:cNvSpPr txBox="1"/>
          <p:nvPr>
            <p:ph idx="3" type="body"/>
          </p:nvPr>
        </p:nvSpPr>
        <p:spPr>
          <a:xfrm>
            <a:off x="2031206" y="4756547"/>
            <a:ext cx="4326000" cy="207300"/>
          </a:xfrm>
          <a:prstGeom prst="rect">
            <a:avLst/>
          </a:prstGeom>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pic>
        <p:nvPicPr>
          <p:cNvPr id="434" name="Google Shape;434;p61"/>
          <p:cNvPicPr preferRelativeResize="0"/>
          <p:nvPr/>
        </p:nvPicPr>
        <p:blipFill>
          <a:blip r:embed="rId3">
            <a:alphaModFix/>
          </a:blip>
          <a:stretch>
            <a:fillRect/>
          </a:stretch>
        </p:blipFill>
        <p:spPr>
          <a:xfrm>
            <a:off x="1550625" y="0"/>
            <a:ext cx="7029437" cy="445174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62"/>
          <p:cNvSpPr txBox="1"/>
          <p:nvPr>
            <p:ph idx="1" type="body"/>
          </p:nvPr>
        </p:nvSpPr>
        <p:spPr>
          <a:xfrm>
            <a:off x="1788325" y="867975"/>
            <a:ext cx="5582400" cy="484800"/>
          </a:xfrm>
          <a:prstGeom prst="rect">
            <a:avLst/>
          </a:prstGeom>
        </p:spPr>
        <p:txBody>
          <a:bodyPr anchorCtr="0" anchor="ctr" bIns="34275" lIns="34275" spcFirstLastPara="1" rIns="34275" wrap="square" tIns="34275">
            <a:noAutofit/>
          </a:bodyPr>
          <a:lstStyle/>
          <a:p>
            <a:pPr indent="0" lvl="0" marL="0" rtl="0" algn="l">
              <a:spcBef>
                <a:spcPts val="800"/>
              </a:spcBef>
              <a:spcAft>
                <a:spcPts val="0"/>
              </a:spcAft>
              <a:buNone/>
            </a:pPr>
            <a:r>
              <a:rPr lang="en">
                <a:latin typeface="Open Sans Medium"/>
                <a:ea typeface="Open Sans Medium"/>
                <a:cs typeface="Open Sans Medium"/>
                <a:sym typeface="Open Sans Medium"/>
              </a:rPr>
              <a:t>Open Science – US White House</a:t>
            </a:r>
            <a:endParaRPr>
              <a:latin typeface="Open Sans Medium"/>
              <a:ea typeface="Open Sans Medium"/>
              <a:cs typeface="Open Sans Medium"/>
              <a:sym typeface="Open Sans Medium"/>
            </a:endParaRPr>
          </a:p>
        </p:txBody>
      </p:sp>
      <p:sp>
        <p:nvSpPr>
          <p:cNvPr id="440" name="Google Shape;440;p62"/>
          <p:cNvSpPr txBox="1"/>
          <p:nvPr>
            <p:ph idx="2" type="body"/>
          </p:nvPr>
        </p:nvSpPr>
        <p:spPr>
          <a:xfrm>
            <a:off x="1795479" y="1901425"/>
            <a:ext cx="6849000" cy="2300100"/>
          </a:xfrm>
          <a:prstGeom prst="rect">
            <a:avLst/>
          </a:prstGeom>
        </p:spPr>
        <p:txBody>
          <a:bodyPr anchorCtr="0" anchor="t" bIns="34275" lIns="34275" spcFirstLastPara="1" rIns="34275" wrap="square" tIns="34275">
            <a:noAutofit/>
          </a:bodyPr>
          <a:lstStyle/>
          <a:p>
            <a:pPr indent="0" lvl="0" marL="0" rtl="0" algn="l">
              <a:spcBef>
                <a:spcPts val="0"/>
              </a:spcBef>
              <a:spcAft>
                <a:spcPts val="0"/>
              </a:spcAft>
              <a:buNone/>
            </a:pPr>
            <a:r>
              <a:rPr lang="en" sz="1800">
                <a:solidFill>
                  <a:srgbClr val="000000"/>
                </a:solidFill>
                <a:highlight>
                  <a:srgbClr val="FFFFFF"/>
                </a:highlight>
                <a:latin typeface="Open Sans"/>
                <a:ea typeface="Open Sans"/>
                <a:cs typeface="Open Sans"/>
                <a:sym typeface="Open Sans"/>
              </a:rPr>
              <a:t>The principle and practice of making research products and processes available to all, while respecting diverse cultures, maintaining security and privacy, and fostering collaborations, </a:t>
            </a:r>
            <a:r>
              <a:rPr lang="en" sz="1800">
                <a:solidFill>
                  <a:srgbClr val="000000"/>
                </a:solidFill>
                <a:latin typeface="Open Sans"/>
                <a:ea typeface="Open Sans"/>
                <a:cs typeface="Open Sans"/>
                <a:sym typeface="Open Sans"/>
              </a:rPr>
              <a:t>reproducibility</a:t>
            </a:r>
            <a:r>
              <a:rPr lang="en" sz="1800">
                <a:solidFill>
                  <a:srgbClr val="000000"/>
                </a:solidFill>
                <a:highlight>
                  <a:srgbClr val="FFFFFF"/>
                </a:highlight>
                <a:latin typeface="Open Sans"/>
                <a:ea typeface="Open Sans"/>
                <a:cs typeface="Open Sans"/>
                <a:sym typeface="Open Sans"/>
              </a:rPr>
              <a:t>, and equity.</a:t>
            </a:r>
            <a:endParaRPr sz="2100">
              <a:solidFill>
                <a:srgbClr val="000000"/>
              </a:solidFill>
              <a:latin typeface="Open Sans"/>
              <a:ea typeface="Open Sans"/>
              <a:cs typeface="Open Sans"/>
              <a:sym typeface="Open Sans"/>
            </a:endParaRPr>
          </a:p>
        </p:txBody>
      </p:sp>
      <p:sp>
        <p:nvSpPr>
          <p:cNvPr id="441" name="Google Shape;441;p62"/>
          <p:cNvSpPr txBox="1"/>
          <p:nvPr>
            <p:ph idx="3" type="body"/>
          </p:nvPr>
        </p:nvSpPr>
        <p:spPr>
          <a:xfrm>
            <a:off x="2031206" y="4756547"/>
            <a:ext cx="4326000" cy="207300"/>
          </a:xfrm>
          <a:prstGeom prst="rect">
            <a:avLst/>
          </a:prstGeom>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 name="Shape 445"/>
        <p:cNvGrpSpPr/>
        <p:nvPr/>
      </p:nvGrpSpPr>
      <p:grpSpPr>
        <a:xfrm>
          <a:off x="0" y="0"/>
          <a:ext cx="0" cy="0"/>
          <a:chOff x="0" y="0"/>
          <a:chExt cx="0" cy="0"/>
        </a:xfrm>
      </p:grpSpPr>
      <p:sp>
        <p:nvSpPr>
          <p:cNvPr id="446" name="Google Shape;446;p63"/>
          <p:cNvSpPr txBox="1"/>
          <p:nvPr/>
        </p:nvSpPr>
        <p:spPr>
          <a:xfrm>
            <a:off x="1190782" y="341522"/>
            <a:ext cx="7114800" cy="1162800"/>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lt1"/>
              </a:buClr>
              <a:buSzPts val="2700"/>
              <a:buFont typeface="Open Sans Light"/>
              <a:buNone/>
            </a:pPr>
            <a:r>
              <a:rPr lang="en" sz="2700">
                <a:solidFill>
                  <a:schemeClr val="lt1"/>
                </a:solidFill>
                <a:latin typeface="Open Sans Light"/>
                <a:ea typeface="Open Sans Light"/>
                <a:cs typeface="Open Sans Light"/>
                <a:sym typeface="Open Sans Light"/>
              </a:rPr>
              <a:t>Three</a:t>
            </a:r>
            <a:r>
              <a:rPr b="0" i="0" lang="en" sz="2700" u="none" cap="none" strike="noStrike">
                <a:solidFill>
                  <a:schemeClr val="lt1"/>
                </a:solidFill>
                <a:latin typeface="Open Sans Light"/>
                <a:ea typeface="Open Sans Light"/>
                <a:cs typeface="Open Sans Light"/>
                <a:sym typeface="Open Sans Light"/>
              </a:rPr>
              <a:t> Research Objects – Open Scholarship</a:t>
            </a:r>
            <a:endParaRPr b="0" i="0" sz="1100" u="none" cap="none" strike="noStrike">
              <a:solidFill>
                <a:srgbClr val="000000"/>
              </a:solidFill>
              <a:latin typeface="Arial"/>
              <a:ea typeface="Arial"/>
              <a:cs typeface="Arial"/>
              <a:sym typeface="Arial"/>
            </a:endParaRPr>
          </a:p>
        </p:txBody>
      </p:sp>
      <p:pic>
        <p:nvPicPr>
          <p:cNvPr descr="Text&#10;&#10;Description automatically generated" id="447" name="Google Shape;447;p63"/>
          <p:cNvPicPr preferRelativeResize="0"/>
          <p:nvPr/>
        </p:nvPicPr>
        <p:blipFill rotWithShape="1">
          <a:blip r:embed="rId3">
            <a:alphaModFix/>
          </a:blip>
          <a:srcRect b="0" l="0" r="0" t="0"/>
          <a:stretch/>
        </p:blipFill>
        <p:spPr>
          <a:xfrm>
            <a:off x="394288" y="2274849"/>
            <a:ext cx="1405874" cy="2107575"/>
          </a:xfrm>
          <a:prstGeom prst="rect">
            <a:avLst/>
          </a:prstGeom>
          <a:noFill/>
          <a:ln>
            <a:noFill/>
          </a:ln>
        </p:spPr>
      </p:pic>
      <p:pic>
        <p:nvPicPr>
          <p:cNvPr descr="A picture containing text, document&#10;&#10;Description automatically generated" id="448" name="Google Shape;448;p63"/>
          <p:cNvPicPr preferRelativeResize="0"/>
          <p:nvPr/>
        </p:nvPicPr>
        <p:blipFill rotWithShape="1">
          <a:blip r:embed="rId4">
            <a:alphaModFix/>
          </a:blip>
          <a:srcRect b="0" l="0" r="0" t="0"/>
          <a:stretch/>
        </p:blipFill>
        <p:spPr>
          <a:xfrm>
            <a:off x="2655851" y="2478299"/>
            <a:ext cx="2547344" cy="1700682"/>
          </a:xfrm>
          <a:prstGeom prst="rect">
            <a:avLst/>
          </a:prstGeom>
          <a:noFill/>
          <a:ln>
            <a:noFill/>
          </a:ln>
        </p:spPr>
      </p:pic>
      <p:pic>
        <p:nvPicPr>
          <p:cNvPr descr="Text&#10;&#10;Description automatically generated" id="449" name="Google Shape;449;p63"/>
          <p:cNvPicPr preferRelativeResize="0"/>
          <p:nvPr/>
        </p:nvPicPr>
        <p:blipFill rotWithShape="1">
          <a:blip r:embed="rId5">
            <a:alphaModFix/>
          </a:blip>
          <a:srcRect b="0" l="0" r="0" t="0"/>
          <a:stretch/>
        </p:blipFill>
        <p:spPr>
          <a:xfrm>
            <a:off x="6058881" y="2023266"/>
            <a:ext cx="1686621" cy="2529938"/>
          </a:xfrm>
          <a:prstGeom prst="rect">
            <a:avLst/>
          </a:prstGeom>
          <a:noFill/>
          <a:ln>
            <a:noFill/>
          </a:ln>
        </p:spPr>
      </p:pic>
      <p:cxnSp>
        <p:nvCxnSpPr>
          <p:cNvPr id="450" name="Google Shape;450;p63"/>
          <p:cNvCxnSpPr>
            <a:stCxn id="447" idx="3"/>
            <a:endCxn id="448" idx="1"/>
          </p:cNvCxnSpPr>
          <p:nvPr/>
        </p:nvCxnSpPr>
        <p:spPr>
          <a:xfrm>
            <a:off x="1800162" y="3328637"/>
            <a:ext cx="855600" cy="0"/>
          </a:xfrm>
          <a:prstGeom prst="straightConnector1">
            <a:avLst/>
          </a:prstGeom>
          <a:noFill/>
          <a:ln cap="flat" cmpd="sng" w="25400">
            <a:solidFill>
              <a:schemeClr val="dk1"/>
            </a:solidFill>
            <a:prstDash val="solid"/>
            <a:round/>
            <a:headEnd len="sm" w="sm" type="none"/>
            <a:tailEnd len="sm" w="sm" type="none"/>
          </a:ln>
        </p:spPr>
      </p:cxnSp>
      <p:sp>
        <p:nvSpPr>
          <p:cNvPr id="451" name="Google Shape;451;p63"/>
          <p:cNvSpPr/>
          <p:nvPr/>
        </p:nvSpPr>
        <p:spPr>
          <a:xfrm>
            <a:off x="5192486" y="2415712"/>
            <a:ext cx="850427" cy="686717"/>
          </a:xfrm>
          <a:custGeom>
            <a:rect b="b" l="l" r="r" t="t"/>
            <a:pathLst>
              <a:path extrusionOk="0" h="915622" w="1133903">
                <a:moveTo>
                  <a:pt x="0" y="915622"/>
                </a:moveTo>
                <a:cubicBezTo>
                  <a:pt x="24191" y="891432"/>
                  <a:pt x="50044" y="868797"/>
                  <a:pt x="72572" y="843051"/>
                </a:cubicBezTo>
                <a:cubicBezTo>
                  <a:pt x="84059" y="829923"/>
                  <a:pt x="91340" y="813616"/>
                  <a:pt x="101600" y="799508"/>
                </a:cubicBezTo>
                <a:cubicBezTo>
                  <a:pt x="130056" y="760381"/>
                  <a:pt x="154476" y="717604"/>
                  <a:pt x="188686" y="683394"/>
                </a:cubicBezTo>
                <a:cubicBezTo>
                  <a:pt x="203200" y="668880"/>
                  <a:pt x="219088" y="655620"/>
                  <a:pt x="232229" y="639851"/>
                </a:cubicBezTo>
                <a:cubicBezTo>
                  <a:pt x="243396" y="626450"/>
                  <a:pt x="248129" y="607795"/>
                  <a:pt x="261257" y="596308"/>
                </a:cubicBezTo>
                <a:cubicBezTo>
                  <a:pt x="287513" y="573334"/>
                  <a:pt x="319314" y="557603"/>
                  <a:pt x="348343" y="538251"/>
                </a:cubicBezTo>
                <a:lnTo>
                  <a:pt x="391886" y="509222"/>
                </a:lnTo>
                <a:cubicBezTo>
                  <a:pt x="416076" y="514060"/>
                  <a:pt x="442392" y="512704"/>
                  <a:pt x="464457" y="523737"/>
                </a:cubicBezTo>
                <a:cubicBezTo>
                  <a:pt x="482816" y="532917"/>
                  <a:pt x="492231" y="554139"/>
                  <a:pt x="508000" y="567280"/>
                </a:cubicBezTo>
                <a:cubicBezTo>
                  <a:pt x="521401" y="578447"/>
                  <a:pt x="538505" y="584719"/>
                  <a:pt x="551543" y="596308"/>
                </a:cubicBezTo>
                <a:cubicBezTo>
                  <a:pt x="700674" y="728868"/>
                  <a:pt x="583348" y="646541"/>
                  <a:pt x="682172" y="712422"/>
                </a:cubicBezTo>
                <a:cubicBezTo>
                  <a:pt x="725022" y="776698"/>
                  <a:pt x="718841" y="788397"/>
                  <a:pt x="725715" y="654365"/>
                </a:cubicBezTo>
                <a:cubicBezTo>
                  <a:pt x="733648" y="499674"/>
                  <a:pt x="732088" y="344588"/>
                  <a:pt x="740229" y="189908"/>
                </a:cubicBezTo>
                <a:cubicBezTo>
                  <a:pt x="741776" y="160520"/>
                  <a:pt x="743424" y="129987"/>
                  <a:pt x="754743" y="102822"/>
                </a:cubicBezTo>
                <a:cubicBezTo>
                  <a:pt x="768161" y="70618"/>
                  <a:pt x="812800" y="15737"/>
                  <a:pt x="812800" y="15737"/>
                </a:cubicBezTo>
                <a:cubicBezTo>
                  <a:pt x="846667" y="20575"/>
                  <a:pt x="881632" y="20421"/>
                  <a:pt x="914400" y="30251"/>
                </a:cubicBezTo>
                <a:cubicBezTo>
                  <a:pt x="931108" y="35264"/>
                  <a:pt x="940606" y="57354"/>
                  <a:pt x="957943" y="59280"/>
                </a:cubicBezTo>
                <a:cubicBezTo>
                  <a:pt x="987192" y="62530"/>
                  <a:pt x="1016000" y="49603"/>
                  <a:pt x="1045029" y="44765"/>
                </a:cubicBezTo>
                <a:cubicBezTo>
                  <a:pt x="1082482" y="7312"/>
                  <a:pt x="1081702" y="-17872"/>
                  <a:pt x="1132115" y="15737"/>
                </a:cubicBezTo>
                <a:cubicBezTo>
                  <a:pt x="1136140" y="18421"/>
                  <a:pt x="1132115" y="25413"/>
                  <a:pt x="1132115" y="30251"/>
                </a:cubicBezTo>
              </a:path>
            </a:pathLst>
          </a:custGeom>
          <a:noFill/>
          <a:ln cap="flat" cmpd="sng" w="25400">
            <a:solidFill>
              <a:srgbClr val="880000"/>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chemeClr val="lt1"/>
              </a:solidFill>
              <a:latin typeface="Calibri"/>
              <a:ea typeface="Calibri"/>
              <a:cs typeface="Calibri"/>
              <a:sym typeface="Calibri"/>
            </a:endParaRPr>
          </a:p>
        </p:txBody>
      </p:sp>
      <p:sp>
        <p:nvSpPr>
          <p:cNvPr id="452" name="Google Shape;452;p63"/>
          <p:cNvSpPr/>
          <p:nvPr/>
        </p:nvSpPr>
        <p:spPr>
          <a:xfrm>
            <a:off x="5203372" y="2841172"/>
            <a:ext cx="854528" cy="763228"/>
          </a:xfrm>
          <a:custGeom>
            <a:rect b="b" l="l" r="r" t="t"/>
            <a:pathLst>
              <a:path extrusionOk="0" h="1017637" w="1088571">
                <a:moveTo>
                  <a:pt x="0" y="0"/>
                </a:moveTo>
                <a:cubicBezTo>
                  <a:pt x="29028" y="9676"/>
                  <a:pt x="57777" y="20236"/>
                  <a:pt x="87085" y="29028"/>
                </a:cubicBezTo>
                <a:cubicBezTo>
                  <a:pt x="128014" y="41307"/>
                  <a:pt x="150738" y="41794"/>
                  <a:pt x="188685" y="58057"/>
                </a:cubicBezTo>
                <a:cubicBezTo>
                  <a:pt x="208572" y="66580"/>
                  <a:pt x="226855" y="78562"/>
                  <a:pt x="246742" y="87085"/>
                </a:cubicBezTo>
                <a:cubicBezTo>
                  <a:pt x="330869" y="123139"/>
                  <a:pt x="250151" y="74845"/>
                  <a:pt x="333828" y="130628"/>
                </a:cubicBezTo>
                <a:cubicBezTo>
                  <a:pt x="353180" y="159657"/>
                  <a:pt x="380852" y="184616"/>
                  <a:pt x="391885" y="217714"/>
                </a:cubicBezTo>
                <a:lnTo>
                  <a:pt x="435428" y="348342"/>
                </a:lnTo>
                <a:lnTo>
                  <a:pt x="464457" y="435428"/>
                </a:lnTo>
                <a:lnTo>
                  <a:pt x="478971" y="478971"/>
                </a:lnTo>
                <a:cubicBezTo>
                  <a:pt x="464424" y="522612"/>
                  <a:pt x="466692" y="528541"/>
                  <a:pt x="435428" y="566057"/>
                </a:cubicBezTo>
                <a:cubicBezTo>
                  <a:pt x="422287" y="581826"/>
                  <a:pt x="405026" y="593831"/>
                  <a:pt x="391885" y="609600"/>
                </a:cubicBezTo>
                <a:cubicBezTo>
                  <a:pt x="380718" y="623001"/>
                  <a:pt x="355056" y="637540"/>
                  <a:pt x="362857" y="653142"/>
                </a:cubicBezTo>
                <a:cubicBezTo>
                  <a:pt x="369699" y="666826"/>
                  <a:pt x="391886" y="643466"/>
                  <a:pt x="406400" y="638628"/>
                </a:cubicBezTo>
                <a:cubicBezTo>
                  <a:pt x="425752" y="643466"/>
                  <a:pt x="447137" y="643245"/>
                  <a:pt x="464457" y="653142"/>
                </a:cubicBezTo>
                <a:cubicBezTo>
                  <a:pt x="522237" y="686159"/>
                  <a:pt x="498961" y="693121"/>
                  <a:pt x="522514" y="740228"/>
                </a:cubicBezTo>
                <a:cubicBezTo>
                  <a:pt x="530315" y="755830"/>
                  <a:pt x="543741" y="768169"/>
                  <a:pt x="551542" y="783771"/>
                </a:cubicBezTo>
                <a:cubicBezTo>
                  <a:pt x="558384" y="797455"/>
                  <a:pt x="560030" y="813252"/>
                  <a:pt x="566057" y="827314"/>
                </a:cubicBezTo>
                <a:cubicBezTo>
                  <a:pt x="574596" y="847238"/>
                  <a:pt x="605892" y="910692"/>
                  <a:pt x="624114" y="928914"/>
                </a:cubicBezTo>
                <a:cubicBezTo>
                  <a:pt x="649557" y="954356"/>
                  <a:pt x="678149" y="963014"/>
                  <a:pt x="711200" y="972457"/>
                </a:cubicBezTo>
                <a:cubicBezTo>
                  <a:pt x="730380" y="977937"/>
                  <a:pt x="749905" y="982133"/>
                  <a:pt x="769257" y="986971"/>
                </a:cubicBezTo>
                <a:cubicBezTo>
                  <a:pt x="783771" y="996647"/>
                  <a:pt x="797654" y="1024655"/>
                  <a:pt x="812800" y="1016000"/>
                </a:cubicBezTo>
                <a:cubicBezTo>
                  <a:pt x="843091" y="998691"/>
                  <a:pt x="841828" y="948267"/>
                  <a:pt x="870857" y="928914"/>
                </a:cubicBezTo>
                <a:cubicBezTo>
                  <a:pt x="885371" y="919238"/>
                  <a:pt x="898798" y="907686"/>
                  <a:pt x="914400" y="899885"/>
                </a:cubicBezTo>
                <a:cubicBezTo>
                  <a:pt x="970966" y="871601"/>
                  <a:pt x="1023143" y="885371"/>
                  <a:pt x="1088571" y="885371"/>
                </a:cubicBezTo>
              </a:path>
            </a:pathLst>
          </a:custGeom>
          <a:noFill/>
          <a:ln cap="flat" cmpd="sng" w="25400">
            <a:solidFill>
              <a:srgbClr val="FF0000"/>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chemeClr val="lt1"/>
              </a:solidFill>
              <a:latin typeface="Calibri"/>
              <a:ea typeface="Calibri"/>
              <a:cs typeface="Calibri"/>
              <a:sym typeface="Calibri"/>
            </a:endParaRPr>
          </a:p>
        </p:txBody>
      </p:sp>
      <p:sp>
        <p:nvSpPr>
          <p:cNvPr id="453" name="Google Shape;453;p63"/>
          <p:cNvSpPr/>
          <p:nvPr/>
        </p:nvSpPr>
        <p:spPr>
          <a:xfrm>
            <a:off x="5214257" y="3983614"/>
            <a:ext cx="827314" cy="218828"/>
          </a:xfrm>
          <a:custGeom>
            <a:rect b="b" l="l" r="r" t="t"/>
            <a:pathLst>
              <a:path extrusionOk="0" h="291770" w="1103086">
                <a:moveTo>
                  <a:pt x="0" y="145143"/>
                </a:moveTo>
                <a:cubicBezTo>
                  <a:pt x="199253" y="25590"/>
                  <a:pt x="-26745" y="169169"/>
                  <a:pt x="116114" y="58057"/>
                </a:cubicBezTo>
                <a:cubicBezTo>
                  <a:pt x="143653" y="36638"/>
                  <a:pt x="203200" y="0"/>
                  <a:pt x="203200" y="0"/>
                </a:cubicBezTo>
                <a:cubicBezTo>
                  <a:pt x="280609" y="4838"/>
                  <a:pt x="358817" y="2417"/>
                  <a:pt x="435428" y="14514"/>
                </a:cubicBezTo>
                <a:cubicBezTo>
                  <a:pt x="502751" y="25144"/>
                  <a:pt x="460029" y="57104"/>
                  <a:pt x="508000" y="87085"/>
                </a:cubicBezTo>
                <a:cubicBezTo>
                  <a:pt x="533948" y="103302"/>
                  <a:pt x="595086" y="116114"/>
                  <a:pt x="595086" y="116114"/>
                </a:cubicBezTo>
                <a:cubicBezTo>
                  <a:pt x="604762" y="135466"/>
                  <a:pt x="618866" y="153180"/>
                  <a:pt x="624114" y="174171"/>
                </a:cubicBezTo>
                <a:cubicBezTo>
                  <a:pt x="633574" y="212012"/>
                  <a:pt x="602412" y="275798"/>
                  <a:pt x="638628" y="290285"/>
                </a:cubicBezTo>
                <a:cubicBezTo>
                  <a:pt x="671021" y="303242"/>
                  <a:pt x="672017" y="227870"/>
                  <a:pt x="696686" y="203200"/>
                </a:cubicBezTo>
                <a:cubicBezTo>
                  <a:pt x="734257" y="165628"/>
                  <a:pt x="775228" y="118963"/>
                  <a:pt x="827314" y="101600"/>
                </a:cubicBezTo>
                <a:lnTo>
                  <a:pt x="870857" y="87085"/>
                </a:lnTo>
                <a:cubicBezTo>
                  <a:pt x="974395" y="121599"/>
                  <a:pt x="849216" y="72659"/>
                  <a:pt x="957943" y="145143"/>
                </a:cubicBezTo>
                <a:cubicBezTo>
                  <a:pt x="970673" y="153630"/>
                  <a:pt x="986972" y="154819"/>
                  <a:pt x="1001486" y="159657"/>
                </a:cubicBezTo>
                <a:cubicBezTo>
                  <a:pt x="1044054" y="188036"/>
                  <a:pt x="1040499" y="191182"/>
                  <a:pt x="1088571" y="203200"/>
                </a:cubicBezTo>
                <a:cubicBezTo>
                  <a:pt x="1093265" y="204374"/>
                  <a:pt x="1098248" y="203200"/>
                  <a:pt x="1103086" y="203200"/>
                </a:cubicBezTo>
              </a:path>
            </a:pathLst>
          </a:custGeom>
          <a:noFill/>
          <a:ln cap="flat" cmpd="sng" w="25400">
            <a:solidFill>
              <a:schemeClr val="accent4"/>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chemeClr val="lt1"/>
              </a:solidFill>
              <a:latin typeface="Calibri"/>
              <a:ea typeface="Calibri"/>
              <a:cs typeface="Calibri"/>
              <a:sym typeface="Calibri"/>
            </a:endParaRPr>
          </a:p>
        </p:txBody>
      </p:sp>
      <p:sp>
        <p:nvSpPr>
          <p:cNvPr id="454" name="Google Shape;454;p63"/>
          <p:cNvSpPr/>
          <p:nvPr/>
        </p:nvSpPr>
        <p:spPr>
          <a:xfrm>
            <a:off x="5203372" y="3145972"/>
            <a:ext cx="838200" cy="341076"/>
          </a:xfrm>
          <a:custGeom>
            <a:rect b="b" l="l" r="r" t="t"/>
            <a:pathLst>
              <a:path extrusionOk="0" h="454768" w="1117600">
                <a:moveTo>
                  <a:pt x="0" y="420914"/>
                </a:moveTo>
                <a:cubicBezTo>
                  <a:pt x="24190" y="430590"/>
                  <a:pt x="46542" y="448810"/>
                  <a:pt x="72571" y="449942"/>
                </a:cubicBezTo>
                <a:cubicBezTo>
                  <a:pt x="276425" y="458805"/>
                  <a:pt x="263832" y="458759"/>
                  <a:pt x="377371" y="420914"/>
                </a:cubicBezTo>
                <a:cubicBezTo>
                  <a:pt x="391885" y="411238"/>
                  <a:pt x="409747" y="405286"/>
                  <a:pt x="420914" y="391885"/>
                </a:cubicBezTo>
                <a:cubicBezTo>
                  <a:pt x="474498" y="327583"/>
                  <a:pt x="430279" y="344126"/>
                  <a:pt x="464457" y="275771"/>
                </a:cubicBezTo>
                <a:cubicBezTo>
                  <a:pt x="475275" y="254134"/>
                  <a:pt x="493486" y="237066"/>
                  <a:pt x="508000" y="217714"/>
                </a:cubicBezTo>
                <a:cubicBezTo>
                  <a:pt x="512838" y="203200"/>
                  <a:pt x="515672" y="187855"/>
                  <a:pt x="522514" y="174171"/>
                </a:cubicBezTo>
                <a:cubicBezTo>
                  <a:pt x="530315" y="158569"/>
                  <a:pt x="539207" y="142963"/>
                  <a:pt x="551542" y="130628"/>
                </a:cubicBezTo>
                <a:cubicBezTo>
                  <a:pt x="591014" y="91156"/>
                  <a:pt x="646572" y="87605"/>
                  <a:pt x="696685" y="72571"/>
                </a:cubicBezTo>
                <a:cubicBezTo>
                  <a:pt x="725993" y="63778"/>
                  <a:pt x="753588" y="48572"/>
                  <a:pt x="783771" y="43542"/>
                </a:cubicBezTo>
                <a:cubicBezTo>
                  <a:pt x="812800" y="38704"/>
                  <a:pt x="842307" y="36165"/>
                  <a:pt x="870857" y="29028"/>
                </a:cubicBezTo>
                <a:cubicBezTo>
                  <a:pt x="900542" y="21607"/>
                  <a:pt x="957942" y="0"/>
                  <a:pt x="957942" y="0"/>
                </a:cubicBezTo>
                <a:cubicBezTo>
                  <a:pt x="972456" y="4838"/>
                  <a:pt x="990667" y="3696"/>
                  <a:pt x="1001485" y="14514"/>
                </a:cubicBezTo>
                <a:cubicBezTo>
                  <a:pt x="1012303" y="25332"/>
                  <a:pt x="1009158" y="44373"/>
                  <a:pt x="1016000" y="58057"/>
                </a:cubicBezTo>
                <a:cubicBezTo>
                  <a:pt x="1032718" y="91492"/>
                  <a:pt x="1046719" y="116114"/>
                  <a:pt x="1088571" y="116114"/>
                </a:cubicBezTo>
                <a:cubicBezTo>
                  <a:pt x="1099389" y="116114"/>
                  <a:pt x="1107924" y="106438"/>
                  <a:pt x="1117600" y="101600"/>
                </a:cubicBezTo>
              </a:path>
            </a:pathLst>
          </a:custGeom>
          <a:noFill/>
          <a:ln cap="flat" cmpd="sng" w="25400">
            <a:solidFill>
              <a:srgbClr val="FFC000"/>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chemeClr val="lt1"/>
              </a:solidFill>
              <a:latin typeface="Calibri"/>
              <a:ea typeface="Calibri"/>
              <a:cs typeface="Calibri"/>
              <a:sym typeface="Calibri"/>
            </a:endParaRPr>
          </a:p>
        </p:txBody>
      </p:sp>
      <p:sp>
        <p:nvSpPr>
          <p:cNvPr id="455" name="Google Shape;455;p63"/>
          <p:cNvSpPr/>
          <p:nvPr/>
        </p:nvSpPr>
        <p:spPr>
          <a:xfrm>
            <a:off x="5203372" y="3341915"/>
            <a:ext cx="859971" cy="555171"/>
          </a:xfrm>
          <a:custGeom>
            <a:rect b="b" l="l" r="r" t="t"/>
            <a:pathLst>
              <a:path extrusionOk="0" h="740228" w="1146628">
                <a:moveTo>
                  <a:pt x="0" y="0"/>
                </a:moveTo>
                <a:cubicBezTo>
                  <a:pt x="4838" y="29028"/>
                  <a:pt x="10864" y="57884"/>
                  <a:pt x="14514" y="87085"/>
                </a:cubicBezTo>
                <a:cubicBezTo>
                  <a:pt x="20545" y="135332"/>
                  <a:pt x="21815" y="184144"/>
                  <a:pt x="29028" y="232228"/>
                </a:cubicBezTo>
                <a:cubicBezTo>
                  <a:pt x="36347" y="281021"/>
                  <a:pt x="48381" y="328990"/>
                  <a:pt x="58057" y="377371"/>
                </a:cubicBezTo>
                <a:cubicBezTo>
                  <a:pt x="62895" y="401562"/>
                  <a:pt x="64770" y="426539"/>
                  <a:pt x="72571" y="449943"/>
                </a:cubicBezTo>
                <a:lnTo>
                  <a:pt x="101600" y="537028"/>
                </a:lnTo>
                <a:lnTo>
                  <a:pt x="116114" y="580571"/>
                </a:lnTo>
                <a:cubicBezTo>
                  <a:pt x="127919" y="615986"/>
                  <a:pt x="131520" y="639520"/>
                  <a:pt x="159657" y="667657"/>
                </a:cubicBezTo>
                <a:cubicBezTo>
                  <a:pt x="201250" y="709249"/>
                  <a:pt x="199527" y="687592"/>
                  <a:pt x="246742" y="711200"/>
                </a:cubicBezTo>
                <a:cubicBezTo>
                  <a:pt x="262344" y="719001"/>
                  <a:pt x="275771" y="730552"/>
                  <a:pt x="290285" y="740228"/>
                </a:cubicBezTo>
                <a:cubicBezTo>
                  <a:pt x="348342" y="735390"/>
                  <a:pt x="408775" y="742847"/>
                  <a:pt x="464457" y="725714"/>
                </a:cubicBezTo>
                <a:cubicBezTo>
                  <a:pt x="479080" y="721215"/>
                  <a:pt x="469414" y="694118"/>
                  <a:pt x="478971" y="682171"/>
                </a:cubicBezTo>
                <a:cubicBezTo>
                  <a:pt x="503224" y="651855"/>
                  <a:pt x="534049" y="652346"/>
                  <a:pt x="566057" y="638628"/>
                </a:cubicBezTo>
                <a:cubicBezTo>
                  <a:pt x="585944" y="630105"/>
                  <a:pt x="604762" y="619276"/>
                  <a:pt x="624114" y="609600"/>
                </a:cubicBezTo>
                <a:cubicBezTo>
                  <a:pt x="741386" y="629145"/>
                  <a:pt x="683278" y="614807"/>
                  <a:pt x="798285" y="653143"/>
                </a:cubicBezTo>
                <a:lnTo>
                  <a:pt x="841828" y="667657"/>
                </a:lnTo>
                <a:cubicBezTo>
                  <a:pt x="870857" y="657981"/>
                  <a:pt x="903454" y="655601"/>
                  <a:pt x="928914" y="638628"/>
                </a:cubicBezTo>
                <a:cubicBezTo>
                  <a:pt x="957943" y="619276"/>
                  <a:pt x="981112" y="580571"/>
                  <a:pt x="1016000" y="580571"/>
                </a:cubicBezTo>
                <a:lnTo>
                  <a:pt x="1146628" y="580571"/>
                </a:lnTo>
              </a:path>
            </a:pathLst>
          </a:custGeom>
          <a:noFill/>
          <a:ln cap="flat" cmpd="sng" w="25400">
            <a:solidFill>
              <a:srgbClr val="00B050"/>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Calibri"/>
              <a:buNone/>
            </a:pPr>
            <a:r>
              <a:t/>
            </a:r>
            <a:endParaRPr b="0" i="0" sz="1400" u="none" cap="none" strike="noStrike">
              <a:solidFill>
                <a:schemeClr val="lt1"/>
              </a:solidFill>
              <a:latin typeface="Calibri"/>
              <a:ea typeface="Calibri"/>
              <a:cs typeface="Calibri"/>
              <a:sym typeface="Calibri"/>
            </a:endParaRPr>
          </a:p>
        </p:txBody>
      </p:sp>
      <p:cxnSp>
        <p:nvCxnSpPr>
          <p:cNvPr id="456" name="Google Shape;456;p63"/>
          <p:cNvCxnSpPr/>
          <p:nvPr/>
        </p:nvCxnSpPr>
        <p:spPr>
          <a:xfrm>
            <a:off x="7745503" y="2415712"/>
            <a:ext cx="1007100" cy="0"/>
          </a:xfrm>
          <a:prstGeom prst="straightConnector1">
            <a:avLst/>
          </a:prstGeom>
          <a:noFill/>
          <a:ln cap="flat" cmpd="sng" w="25400">
            <a:solidFill>
              <a:srgbClr val="002060"/>
            </a:solidFill>
            <a:prstDash val="solid"/>
            <a:round/>
            <a:headEnd len="med" w="med" type="triangle"/>
            <a:tailEnd len="med" w="med" type="triangle"/>
          </a:ln>
        </p:spPr>
      </p:cxnSp>
      <p:cxnSp>
        <p:nvCxnSpPr>
          <p:cNvPr id="457" name="Google Shape;457;p63"/>
          <p:cNvCxnSpPr/>
          <p:nvPr/>
        </p:nvCxnSpPr>
        <p:spPr>
          <a:xfrm>
            <a:off x="7745503" y="3145972"/>
            <a:ext cx="1007100" cy="0"/>
          </a:xfrm>
          <a:prstGeom prst="straightConnector1">
            <a:avLst/>
          </a:prstGeom>
          <a:noFill/>
          <a:ln cap="flat" cmpd="sng" w="25400">
            <a:solidFill>
              <a:srgbClr val="FFC000"/>
            </a:solidFill>
            <a:prstDash val="solid"/>
            <a:round/>
            <a:headEnd len="med" w="med" type="triangle"/>
            <a:tailEnd len="med" w="med" type="triangle"/>
          </a:ln>
        </p:spPr>
      </p:cxnSp>
      <p:cxnSp>
        <p:nvCxnSpPr>
          <p:cNvPr id="458" name="Google Shape;458;p63"/>
          <p:cNvCxnSpPr/>
          <p:nvPr/>
        </p:nvCxnSpPr>
        <p:spPr>
          <a:xfrm>
            <a:off x="7745503" y="3487048"/>
            <a:ext cx="1007100" cy="0"/>
          </a:xfrm>
          <a:prstGeom prst="straightConnector1">
            <a:avLst/>
          </a:prstGeom>
          <a:noFill/>
          <a:ln cap="flat" cmpd="sng" w="25400">
            <a:solidFill>
              <a:srgbClr val="FF0000"/>
            </a:solidFill>
            <a:prstDash val="solid"/>
            <a:round/>
            <a:headEnd len="med" w="med" type="triangle"/>
            <a:tailEnd len="med" w="med" type="triangle"/>
          </a:ln>
        </p:spPr>
      </p:cxnSp>
      <p:cxnSp>
        <p:nvCxnSpPr>
          <p:cNvPr id="459" name="Google Shape;459;p63"/>
          <p:cNvCxnSpPr/>
          <p:nvPr/>
        </p:nvCxnSpPr>
        <p:spPr>
          <a:xfrm>
            <a:off x="7745503" y="3788228"/>
            <a:ext cx="1007100" cy="0"/>
          </a:xfrm>
          <a:prstGeom prst="straightConnector1">
            <a:avLst/>
          </a:prstGeom>
          <a:noFill/>
          <a:ln cap="flat" cmpd="sng" w="25400">
            <a:solidFill>
              <a:srgbClr val="00B050"/>
            </a:solidFill>
            <a:prstDash val="solid"/>
            <a:round/>
            <a:headEnd len="med" w="med" type="triangle"/>
            <a:tailEnd len="med" w="med" type="triangle"/>
          </a:ln>
        </p:spPr>
      </p:cxnSp>
      <p:cxnSp>
        <p:nvCxnSpPr>
          <p:cNvPr id="460" name="Google Shape;460;p63"/>
          <p:cNvCxnSpPr/>
          <p:nvPr/>
        </p:nvCxnSpPr>
        <p:spPr>
          <a:xfrm>
            <a:off x="7745503" y="4188728"/>
            <a:ext cx="1007100" cy="0"/>
          </a:xfrm>
          <a:prstGeom prst="straightConnector1">
            <a:avLst/>
          </a:prstGeom>
          <a:noFill/>
          <a:ln cap="flat" cmpd="sng" w="25400">
            <a:solidFill>
              <a:schemeClr val="accent4"/>
            </a:solidFill>
            <a:prstDash val="solid"/>
            <a:round/>
            <a:headEnd len="med" w="med" type="triangle"/>
            <a:tailEnd len="med" w="med" type="triangle"/>
          </a:ln>
        </p:spPr>
      </p:cxn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sp>
        <p:nvSpPr>
          <p:cNvPr id="465" name="Google Shape;465;p64"/>
          <p:cNvSpPr txBox="1"/>
          <p:nvPr>
            <p:ph idx="1" type="body"/>
          </p:nvPr>
        </p:nvSpPr>
        <p:spPr>
          <a:xfrm>
            <a:off x="1788325" y="867975"/>
            <a:ext cx="5712300" cy="484800"/>
          </a:xfrm>
          <a:prstGeom prst="rect">
            <a:avLst/>
          </a:prstGeom>
        </p:spPr>
        <p:txBody>
          <a:bodyPr anchorCtr="0" anchor="ctr" bIns="34275" lIns="34275" spcFirstLastPara="1" rIns="34275" wrap="square" tIns="34275">
            <a:noAutofit/>
          </a:bodyPr>
          <a:lstStyle/>
          <a:p>
            <a:pPr indent="0" lvl="0" marL="0" rtl="0" algn="l">
              <a:spcBef>
                <a:spcPts val="800"/>
              </a:spcBef>
              <a:spcAft>
                <a:spcPts val="0"/>
              </a:spcAft>
              <a:buNone/>
            </a:pPr>
            <a:r>
              <a:rPr lang="en">
                <a:latin typeface="Open Sans Medium"/>
                <a:ea typeface="Open Sans Medium"/>
                <a:cs typeface="Open Sans Medium"/>
                <a:sym typeface="Open Sans Medium"/>
              </a:rPr>
              <a:t>Sloan Digital Sky Survey Data Flow</a:t>
            </a:r>
            <a:endParaRPr>
              <a:latin typeface="Open Sans Medium"/>
              <a:ea typeface="Open Sans Medium"/>
              <a:cs typeface="Open Sans Medium"/>
              <a:sym typeface="Open Sans Medium"/>
            </a:endParaRPr>
          </a:p>
        </p:txBody>
      </p:sp>
      <p:sp>
        <p:nvSpPr>
          <p:cNvPr id="466" name="Google Shape;466;p64"/>
          <p:cNvSpPr txBox="1"/>
          <p:nvPr>
            <p:ph idx="3" type="body"/>
          </p:nvPr>
        </p:nvSpPr>
        <p:spPr>
          <a:xfrm>
            <a:off x="2031206" y="4756547"/>
            <a:ext cx="4326000" cy="207300"/>
          </a:xfrm>
          <a:prstGeom prst="rect">
            <a:avLst/>
          </a:prstGeom>
        </p:spPr>
        <p:txBody>
          <a:bodyPr anchorCtr="0" anchor="ctr" bIns="34275" lIns="34275" spcFirstLastPara="1" rIns="34275" wrap="square" tIns="34275">
            <a:noAutofit/>
          </a:bodyPr>
          <a:lstStyle/>
          <a:p>
            <a:pPr indent="0" lvl="0" marL="0" rtl="0" algn="l">
              <a:spcBef>
                <a:spcPts val="0"/>
              </a:spcBef>
              <a:spcAft>
                <a:spcPts val="0"/>
              </a:spcAft>
              <a:buNone/>
            </a:pPr>
            <a:r>
              <a:rPr lang="en"/>
              <a:t>Image from Alex Szalay, Johns Hopkins University</a:t>
            </a:r>
            <a:endParaRPr/>
          </a:p>
        </p:txBody>
      </p:sp>
      <p:pic>
        <p:nvPicPr>
          <p:cNvPr id="467" name="Google Shape;467;p64"/>
          <p:cNvPicPr preferRelativeResize="0"/>
          <p:nvPr/>
        </p:nvPicPr>
        <p:blipFill>
          <a:blip r:embed="rId3">
            <a:alphaModFix/>
          </a:blip>
          <a:stretch>
            <a:fillRect/>
          </a:stretch>
        </p:blipFill>
        <p:spPr>
          <a:xfrm>
            <a:off x="2825700" y="1550091"/>
            <a:ext cx="4934301" cy="309898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1" name="Shape 471"/>
        <p:cNvGrpSpPr/>
        <p:nvPr/>
      </p:nvGrpSpPr>
      <p:grpSpPr>
        <a:xfrm>
          <a:off x="0" y="0"/>
          <a:ext cx="0" cy="0"/>
          <a:chOff x="0" y="0"/>
          <a:chExt cx="0" cy="0"/>
        </a:xfrm>
      </p:grpSpPr>
      <p:sp>
        <p:nvSpPr>
          <p:cNvPr id="472" name="Google Shape;472;p65"/>
          <p:cNvSpPr txBox="1"/>
          <p:nvPr>
            <p:ph idx="1" type="body"/>
          </p:nvPr>
        </p:nvSpPr>
        <p:spPr>
          <a:xfrm>
            <a:off x="1788319" y="867966"/>
            <a:ext cx="4412400" cy="484800"/>
          </a:xfrm>
          <a:prstGeom prst="rect">
            <a:avLst/>
          </a:prstGeom>
        </p:spPr>
        <p:txBody>
          <a:bodyPr anchorCtr="0" anchor="ctr" bIns="34275" lIns="34275" spcFirstLastPara="1" rIns="34275" wrap="square" tIns="34275">
            <a:noAutofit/>
          </a:bodyPr>
          <a:lstStyle/>
          <a:p>
            <a:pPr indent="0" lvl="0" marL="0" rtl="0" algn="l">
              <a:spcBef>
                <a:spcPts val="800"/>
              </a:spcBef>
              <a:spcAft>
                <a:spcPts val="0"/>
              </a:spcAft>
              <a:buNone/>
            </a:pPr>
            <a:r>
              <a:rPr lang="en">
                <a:latin typeface="Open Sans Medium"/>
                <a:ea typeface="Open Sans Medium"/>
                <a:cs typeface="Open Sans Medium"/>
                <a:sym typeface="Open Sans Medium"/>
              </a:rPr>
              <a:t>CMU Cloud Lab</a:t>
            </a:r>
            <a:endParaRPr>
              <a:latin typeface="Open Sans Medium"/>
              <a:ea typeface="Open Sans Medium"/>
              <a:cs typeface="Open Sans Medium"/>
              <a:sym typeface="Open Sans Medium"/>
            </a:endParaRPr>
          </a:p>
        </p:txBody>
      </p:sp>
      <p:sp>
        <p:nvSpPr>
          <p:cNvPr id="473" name="Google Shape;473;p65"/>
          <p:cNvSpPr txBox="1"/>
          <p:nvPr>
            <p:ph idx="3" type="body"/>
          </p:nvPr>
        </p:nvSpPr>
        <p:spPr>
          <a:xfrm>
            <a:off x="2031206" y="4756547"/>
            <a:ext cx="4326000" cy="207300"/>
          </a:xfrm>
          <a:prstGeom prst="rect">
            <a:avLst/>
          </a:prstGeom>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pic>
        <p:nvPicPr>
          <p:cNvPr id="474" name="Google Shape;474;p65"/>
          <p:cNvPicPr preferRelativeResize="0"/>
          <p:nvPr/>
        </p:nvPicPr>
        <p:blipFill>
          <a:blip r:embed="rId3">
            <a:alphaModFix/>
          </a:blip>
          <a:stretch>
            <a:fillRect/>
          </a:stretch>
        </p:blipFill>
        <p:spPr>
          <a:xfrm>
            <a:off x="1870225" y="1505166"/>
            <a:ext cx="6723215" cy="309898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MU">
      <a:dk1>
        <a:srgbClr val="404040"/>
      </a:dk1>
      <a:lt1>
        <a:srgbClr val="FFFFFF"/>
      </a:lt1>
      <a:dk2>
        <a:srgbClr val="898989"/>
      </a:dk2>
      <a:lt2>
        <a:srgbClr val="BABABA"/>
      </a:lt2>
      <a:accent1>
        <a:srgbClr val="BB0000"/>
      </a:accent1>
      <a:accent2>
        <a:srgbClr val="404040"/>
      </a:accent2>
      <a:accent3>
        <a:srgbClr val="BABABA"/>
      </a:accent3>
      <a:accent4>
        <a:srgbClr val="00337F"/>
      </a:accent4>
      <a:accent5>
        <a:srgbClr val="AA6600"/>
      </a:accent5>
      <a:accent6>
        <a:srgbClr val="006677"/>
      </a:accent6>
      <a:hlink>
        <a:srgbClr val="00337F"/>
      </a:hlink>
      <a:folHlink>
        <a:srgbClr val="AA66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MU">
      <a:dk1>
        <a:srgbClr val="404040"/>
      </a:dk1>
      <a:lt1>
        <a:srgbClr val="FFFFFF"/>
      </a:lt1>
      <a:dk2>
        <a:srgbClr val="898989"/>
      </a:dk2>
      <a:lt2>
        <a:srgbClr val="BABABA"/>
      </a:lt2>
      <a:accent1>
        <a:srgbClr val="BB0000"/>
      </a:accent1>
      <a:accent2>
        <a:srgbClr val="404040"/>
      </a:accent2>
      <a:accent3>
        <a:srgbClr val="BABABA"/>
      </a:accent3>
      <a:accent4>
        <a:srgbClr val="00337F"/>
      </a:accent4>
      <a:accent5>
        <a:srgbClr val="AA6600"/>
      </a:accent5>
      <a:accent6>
        <a:srgbClr val="006677"/>
      </a:accent6>
      <a:hlink>
        <a:srgbClr val="00337F"/>
      </a:hlink>
      <a:folHlink>
        <a:srgbClr val="AA66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CMU">
      <a:dk1>
        <a:srgbClr val="404040"/>
      </a:dk1>
      <a:lt1>
        <a:srgbClr val="FFFFFF"/>
      </a:lt1>
      <a:dk2>
        <a:srgbClr val="898989"/>
      </a:dk2>
      <a:lt2>
        <a:srgbClr val="BABABA"/>
      </a:lt2>
      <a:accent1>
        <a:srgbClr val="BB0000"/>
      </a:accent1>
      <a:accent2>
        <a:srgbClr val="404040"/>
      </a:accent2>
      <a:accent3>
        <a:srgbClr val="BABABA"/>
      </a:accent3>
      <a:accent4>
        <a:srgbClr val="00337F"/>
      </a:accent4>
      <a:accent5>
        <a:srgbClr val="AA6600"/>
      </a:accent5>
      <a:accent6>
        <a:srgbClr val="006677"/>
      </a:accent6>
      <a:hlink>
        <a:srgbClr val="00337F"/>
      </a:hlink>
      <a:folHlink>
        <a:srgbClr val="AA66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