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Lst>
  <p:notesMasterIdLst>
    <p:notesMasterId r:id="rId3"/>
  </p:notesMasterIdLst>
  <p:sldIdLst>
    <p:sldId id="256" r:id="rId2"/>
  </p:sldIdLst>
  <p:sldSz cx="9144000" cy="5143500" type="screen16x9"/>
  <p:notesSz cx="5143500" cy="9144000"/>
  <p:defaultTextStyle>
    <a:def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defRPr>
    </a:defPPr>
    <a:lvl1pPr marL="0" marR="0" indent="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1pPr>
    <a:lvl2pPr marL="0" marR="0" indent="4572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2pPr>
    <a:lvl3pPr marL="0" marR="0" indent="9144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3pPr>
    <a:lvl4pPr marL="0" marR="0" indent="13716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4pPr>
    <a:lvl5pPr marL="0" marR="0" indent="18288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5pPr>
    <a:lvl6pPr marL="0" marR="0" indent="22860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6pPr>
    <a:lvl7pPr marL="0" marR="0" indent="27432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7pPr>
    <a:lvl8pPr marL="0" marR="0" indent="32004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8pPr>
    <a:lvl9pPr marL="0" marR="0" indent="36576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9pPr>
  </p:defaultTextStyle>
  <p:extLst>
    <p:ext uri="{521415D9-36F7-43E2-AB2F-B90AF26B5E84}">
      <p14:sectionLst xmlns:p14="http://schemas.microsoft.com/office/powerpoint/2010/main">
        <p14:section name="Standardabschnitt" id="{4B5B8CB7-29DD-43E1-A433-E99CC131ACB0}">
          <p14:sldIdLst>
            <p14:sldId id="256"/>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EDD3"/>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CF1AB2-1976-4502-BF36-3FF5EA218861}">
  <a:tblStyle styleId="{69CF1AB2-1976-4502-BF36-3FF5EA218861}" styleName="Medium Style 4 - Accent 1">
    <a:wholeTbl>
      <a:tcTxStyle>
        <a:fontRef idx="minor">
          <a:prstClr val="black"/>
        </a:fontRef>
        <a:schemeClr val="dk1"/>
      </a:tcTxStyle>
      <a:tcStyle>
        <a:tcBdr>
          <a:left>
            <a:ln w="12700">
              <a:solidFill>
                <a:schemeClr val="accent1"/>
              </a:solidFill>
            </a:ln>
          </a:left>
          <a:right>
            <a:ln w="12700">
              <a:solidFill>
                <a:schemeClr val="accent1"/>
              </a:solidFill>
            </a:ln>
          </a:right>
          <a:top>
            <a:ln w="12700">
              <a:solidFill>
                <a:schemeClr val="accent1"/>
              </a:solidFill>
            </a:ln>
          </a:top>
          <a:bottom>
            <a:ln w="12700">
              <a:solidFill>
                <a:schemeClr val="accent1"/>
              </a:solidFill>
            </a:ln>
          </a:bottom>
          <a:insideH>
            <a:ln w="12700">
              <a:solidFill>
                <a:schemeClr val="accent1"/>
              </a:solidFill>
            </a:ln>
          </a:insideH>
          <a:insideV>
            <a:ln w="12700">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fill>
          <a:solidFill>
            <a:schemeClr val="accent1">
              <a:tint val="40000"/>
            </a:schemeClr>
          </a:solidFill>
        </a:fill>
      </a:tcStyle>
    </a:band2V>
    <a:lastCol>
      <a:tcTxStyle b="on">
        <a:fontRef idx="minor">
          <a:prstClr val="black"/>
        </a:fontRef>
        <a:schemeClr val="dk1"/>
      </a:tcTxStyle>
      <a:tcStyle>
        <a:tcBdr/>
      </a:tcStyle>
    </a:lastCol>
    <a:firstCol>
      <a:tcTxStyle b="on">
        <a:fontRef idx="minor">
          <a:prstClr val="black"/>
        </a:fontRef>
        <a:schemeClr val="dk1"/>
      </a:tcTxStyle>
      <a:tcStyle>
        <a:tcBdr/>
      </a:tcStyle>
    </a:firstCol>
    <a:lastRow>
      <a:tcTxStyle b="on">
        <a:fontRef idx="minor">
          <a:prstClr val="black"/>
        </a:fontRef>
        <a:schemeClr val="dk1"/>
      </a:tcTxStyle>
      <a:tcStyle>
        <a:tcBdr>
          <a:top>
            <a:ln w="38100">
              <a:solidFill>
                <a:schemeClr val="accent1"/>
              </a:solidFill>
            </a:ln>
          </a:top>
        </a:tcBdr>
        <a:fill>
          <a:solidFill>
            <a:schemeClr val="accent1">
              <a:tint val="20000"/>
            </a:schemeClr>
          </a:solidFill>
        </a:fill>
      </a:tcStyle>
    </a:lastRow>
    <a:seCell>
      <a:tcStyle>
        <a:tcBdr/>
      </a:tcStyle>
    </a:seCell>
    <a:swCell>
      <a:tcStyle>
        <a:tcBdr/>
      </a:tcStyle>
    </a:swCell>
    <a:firstRow>
      <a:tcTxStyle b="on">
        <a:fontRef idx="minor">
          <a:prstClr val="black"/>
        </a:fontRef>
        <a:schemeClr val="dk1"/>
      </a:tcTxStyle>
      <a:tcStyle>
        <a:tcBdr>
          <a:bottom>
            <a:ln w="12700">
              <a:solidFill>
                <a:schemeClr val="accent1"/>
              </a:solidFill>
            </a:ln>
          </a:bottom>
        </a:tcBdr>
        <a:fill>
          <a:solidFill>
            <a:schemeClr val="accent1">
              <a:tint val="20000"/>
            </a:schemeClr>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53265" autoAdjust="0"/>
  </p:normalViewPr>
  <p:slideViewPr>
    <p:cSldViewPr>
      <p:cViewPr varScale="1">
        <p:scale>
          <a:sx n="86" d="100"/>
          <a:sy n="86" d="100"/>
        </p:scale>
        <p:origin x="2944" y="192"/>
      </p:cViewPr>
      <p:guideLst>
        <p:guide orient="horz" pos="2160"/>
        <p:guide pos="2880"/>
      </p:guideLst>
    </p:cSldViewPr>
  </p:slideViewPr>
  <p:notesTextViewPr>
    <p:cViewPr>
      <p:scale>
        <a:sx n="1" d="1"/>
        <a:sy n="1" d="1"/>
      </p:scale>
      <p:origin x="0" y="0"/>
    </p:cViewPr>
  </p:notesTextViewPr>
  <p:notesViewPr>
    <p:cSldViewPr>
      <p:cViewPr>
        <p:scale>
          <a:sx n="150" d="100"/>
          <a:sy n="150" d="100"/>
        </p:scale>
        <p:origin x="1608" y="264"/>
      </p:cViewPr>
      <p:guideLst/>
    </p:cSldViewPr>
  </p:notes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Kopfzeilenplatzhalter 1"/>
          <p:cNvSpPr>
            <a:spLocks noGrp="1"/>
          </p:cNvSpPr>
          <p:nvPr>
            <p:ph type="hdr" sz="quarter"/>
          </p:nvPr>
        </p:nvSpPr>
        <p:spPr bwMode="auto">
          <a:xfrm>
            <a:off x="-858" y="0"/>
            <a:ext cx="1347614" cy="323528"/>
          </a:xfrm>
          <a:prstGeom prst="rect">
            <a:avLst/>
          </a:prstGeom>
        </p:spPr>
        <p:txBody>
          <a:bodyPr vert="horz" lIns="91440" tIns="45720" rIns="91440" bIns="45720" rtlCol="0"/>
          <a:lstStyle>
            <a:lvl1pPr algn="l">
              <a:defRPr sz="1100">
                <a:latin typeface="+mn-lt"/>
              </a:defRPr>
            </a:lvl1pPr>
          </a:lstStyle>
          <a:p>
            <a:pPr>
              <a:defRPr/>
            </a:pPr>
            <a:endParaRPr lang="de-DE"/>
          </a:p>
        </p:txBody>
      </p:sp>
      <p:sp>
        <p:nvSpPr>
          <p:cNvPr id="5" name="Datumsplatzhalter 2"/>
          <p:cNvSpPr>
            <a:spLocks noGrp="1"/>
          </p:cNvSpPr>
          <p:nvPr>
            <p:ph type="dt" idx="1"/>
          </p:nvPr>
        </p:nvSpPr>
        <p:spPr bwMode="auto">
          <a:xfrm>
            <a:off x="3507854" y="0"/>
            <a:ext cx="1635646" cy="323528"/>
          </a:xfrm>
          <a:prstGeom prst="rect">
            <a:avLst/>
          </a:prstGeom>
        </p:spPr>
        <p:txBody>
          <a:bodyPr vert="horz" lIns="91440" tIns="45720" rIns="91440" bIns="45720" rtlCol="0"/>
          <a:lstStyle>
            <a:lvl1pPr algn="r">
              <a:defRPr sz="1100">
                <a:latin typeface="+mn-lt"/>
              </a:defRPr>
            </a:lvl1pPr>
          </a:lstStyle>
          <a:p>
            <a:pPr>
              <a:defRPr/>
            </a:pPr>
            <a:fld id="{AC2B1D8D-54EB-4148-B867-E805BFE41198}" type="datetimeFigureOut">
              <a:rPr lang="de-DE" smtClean="0"/>
              <a:pPr>
                <a:defRPr/>
              </a:pPr>
              <a:t>14.12.23</a:t>
            </a:fld>
            <a:endParaRPr lang="de-DE"/>
          </a:p>
        </p:txBody>
      </p:sp>
      <p:sp>
        <p:nvSpPr>
          <p:cNvPr id="6" name="Folienbildplatzhalter 3"/>
          <p:cNvSpPr>
            <a:spLocks noGrp="1" noRot="1" noChangeAspect="1"/>
          </p:cNvSpPr>
          <p:nvPr>
            <p:ph type="sldImg" idx="2"/>
          </p:nvPr>
        </p:nvSpPr>
        <p:spPr bwMode="auto">
          <a:xfrm>
            <a:off x="123478" y="489495"/>
            <a:ext cx="4825194" cy="2714353"/>
          </a:xfrm>
          <a:prstGeom prst="rect">
            <a:avLst/>
          </a:prstGeom>
          <a:noFill/>
          <a:ln w="12700">
            <a:solidFill>
              <a:prstClr val="black"/>
            </a:solidFill>
          </a:ln>
        </p:spPr>
        <p:txBody>
          <a:bodyPr vert="horz" lIns="91440" tIns="45720" rIns="91440" bIns="45720" rtlCol="0" anchor="ctr"/>
          <a:lstStyle/>
          <a:p>
            <a:pPr>
              <a:defRPr/>
            </a:pPr>
            <a:endParaRPr lang="de-DE"/>
          </a:p>
        </p:txBody>
      </p:sp>
      <p:sp>
        <p:nvSpPr>
          <p:cNvPr id="7" name="Notizenplatzhalter 4"/>
          <p:cNvSpPr>
            <a:spLocks noGrp="1"/>
          </p:cNvSpPr>
          <p:nvPr>
            <p:ph type="body" sz="quarter" idx="3"/>
          </p:nvPr>
        </p:nvSpPr>
        <p:spPr bwMode="auto">
          <a:xfrm>
            <a:off x="125045" y="3404405"/>
            <a:ext cx="4823627" cy="5416067"/>
          </a:xfrm>
          <a:prstGeom prst="rect">
            <a:avLst/>
          </a:prstGeom>
        </p:spPr>
        <p:txBody>
          <a:bodyPr vert="horz" lIns="91440" tIns="45720" rIns="91440" bIns="45720" rtlCol="0"/>
          <a:lstStyle/>
          <a:p>
            <a:pPr lvl="0">
              <a:defRPr/>
            </a:pPr>
            <a:r>
              <a:rPr lang="de-DE"/>
              <a:t>Textmasterformat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8" name="Fußzeilenplatzhalter 5"/>
          <p:cNvSpPr>
            <a:spLocks noGrp="1"/>
          </p:cNvSpPr>
          <p:nvPr>
            <p:ph type="ftr" sz="quarter" idx="4"/>
          </p:nvPr>
        </p:nvSpPr>
        <p:spPr bwMode="auto">
          <a:xfrm>
            <a:off x="-858" y="8820472"/>
            <a:ext cx="1625590" cy="323528"/>
          </a:xfrm>
          <a:prstGeom prst="rect">
            <a:avLst/>
          </a:prstGeom>
        </p:spPr>
        <p:txBody>
          <a:bodyPr vert="horz" lIns="91440" tIns="45720" rIns="91440" bIns="45720" rtlCol="0" anchor="b"/>
          <a:lstStyle>
            <a:lvl1pPr algn="l">
              <a:defRPr sz="1100">
                <a:latin typeface="+mn-lt"/>
              </a:defRPr>
            </a:lvl1pPr>
          </a:lstStyle>
          <a:p>
            <a:pPr>
              <a:defRPr/>
            </a:pPr>
            <a:endParaRPr lang="de-DE" dirty="0"/>
          </a:p>
        </p:txBody>
      </p:sp>
      <p:sp>
        <p:nvSpPr>
          <p:cNvPr id="9" name="Foliennummernplatzhalter 6"/>
          <p:cNvSpPr>
            <a:spLocks noGrp="1"/>
          </p:cNvSpPr>
          <p:nvPr>
            <p:ph type="sldNum" sz="quarter" idx="5"/>
          </p:nvPr>
        </p:nvSpPr>
        <p:spPr bwMode="auto">
          <a:xfrm>
            <a:off x="3517910" y="8820472"/>
            <a:ext cx="1625590" cy="325686"/>
          </a:xfrm>
          <a:prstGeom prst="rect">
            <a:avLst/>
          </a:prstGeom>
        </p:spPr>
        <p:txBody>
          <a:bodyPr vert="horz" lIns="91440" tIns="45720" rIns="91440" bIns="45720" rtlCol="0" anchor="b"/>
          <a:lstStyle>
            <a:lvl1pPr algn="r">
              <a:defRPr sz="1100">
                <a:latin typeface="+mn-lt"/>
              </a:defRPr>
            </a:lvl1pPr>
          </a:lstStyle>
          <a:p>
            <a:pPr>
              <a:defRPr/>
            </a:pPr>
            <a:fld id="{8EAAC689-E6F8-4900-9BA8-F5156BA58BEB}" type="slidenum">
              <a:rPr lang="de-DE" smtClean="0"/>
              <a:pPr>
                <a:defRPr/>
              </a:pPr>
              <a:t>‹Nr.›</a:t>
            </a:fld>
            <a:endParaRPr lang="de-DE"/>
          </a:p>
        </p:txBody>
      </p:sp>
    </p:spTree>
  </p:cSld>
  <p:clrMap bg1="lt1" tx1="dk1" bg2="lt2" tx2="dk2" accent1="accent1" accent2="accent2" accent3="accent3" accent4="accent4" accent5="accent5" accent6="accent6" hlink="hlink" folHlink="folHlink"/>
  <p:notesStyle>
    <a:lvl1pPr marL="0" algn="l" defTabSz="914400">
      <a:defRPr sz="1100">
        <a:solidFill>
          <a:schemeClr val="tx1"/>
        </a:solidFill>
        <a:latin typeface="+mn-lt"/>
        <a:ea typeface="+mn-ea"/>
        <a:cs typeface="+mn-cs"/>
      </a:defRPr>
    </a:lvl1pPr>
    <a:lvl2pPr marL="457200" algn="l" defTabSz="914400">
      <a:defRPr sz="1100">
        <a:solidFill>
          <a:schemeClr val="tx1"/>
        </a:solidFill>
        <a:latin typeface="+mn-lt"/>
        <a:ea typeface="+mn-ea"/>
        <a:cs typeface="+mn-cs"/>
      </a:defRPr>
    </a:lvl2pPr>
    <a:lvl3pPr marL="914400" algn="l" defTabSz="914400">
      <a:defRPr sz="1100">
        <a:solidFill>
          <a:schemeClr val="tx1"/>
        </a:solidFill>
        <a:latin typeface="+mn-lt"/>
        <a:ea typeface="+mn-ea"/>
        <a:cs typeface="+mn-cs"/>
      </a:defRPr>
    </a:lvl3pPr>
    <a:lvl4pPr marL="1371600" algn="l" defTabSz="914400">
      <a:defRPr sz="1100">
        <a:solidFill>
          <a:schemeClr val="tx1"/>
        </a:solidFill>
        <a:latin typeface="+mn-lt"/>
        <a:ea typeface="+mn-ea"/>
        <a:cs typeface="+mn-cs"/>
      </a:defRPr>
    </a:lvl4pPr>
    <a:lvl5pPr marL="1828800" algn="l" defTabSz="914400">
      <a:defRPr sz="11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lgn="l">
              <a:spcBef>
                <a:spcPts val="200"/>
              </a:spcBef>
              <a:spcAft>
                <a:spcPts val="200"/>
              </a:spcAft>
              <a:defRPr/>
            </a:pPr>
            <a:r>
              <a:rPr lang="de-DE" dirty="0"/>
              <a:t>+++ </a:t>
            </a:r>
            <a:r>
              <a:rPr lang="de-DE" dirty="0" err="1"/>
              <a:t>begin</a:t>
            </a:r>
            <a:r>
              <a:rPr lang="de-DE" dirty="0"/>
              <a:t> README +++</a:t>
            </a:r>
          </a:p>
          <a:p>
            <a:pPr algn="l">
              <a:spcBef>
                <a:spcPts val="200"/>
              </a:spcBef>
              <a:spcAft>
                <a:spcPts val="200"/>
              </a:spcAft>
              <a:defRPr/>
            </a:pPr>
            <a:endParaRPr lang="de-DE" dirty="0"/>
          </a:p>
          <a:p>
            <a:pPr algn="l">
              <a:spcBef>
                <a:spcPts val="200"/>
              </a:spcBef>
              <a:spcAft>
                <a:spcPts val="200"/>
              </a:spcAft>
              <a:defRPr/>
            </a:pPr>
            <a:r>
              <a:rPr lang="de-DE" dirty="0"/>
              <a:t>README der Notizfelder</a:t>
            </a:r>
          </a:p>
          <a:p>
            <a:pPr algn="l">
              <a:spcBef>
                <a:spcPts val="200"/>
              </a:spcBef>
              <a:spcAft>
                <a:spcPts val="200"/>
              </a:spcAft>
              <a:defRPr/>
            </a:pPr>
            <a:endParaRPr lang="de-DE" dirty="0"/>
          </a:p>
          <a:p>
            <a:pPr algn="l">
              <a:spcBef>
                <a:spcPts val="200"/>
              </a:spcBef>
              <a:spcAft>
                <a:spcPts val="200"/>
              </a:spcAft>
              <a:defRPr/>
            </a:pPr>
            <a:r>
              <a:rPr lang="de-DE" dirty="0"/>
              <a:t>Die Notizfelder enthalten eine aus dem zugehörigen Lehrdrehbuch erzeugte Zusammenstellung der wichtigsten Informationen für die jeweilige Folie bzw. den entsprechenden Schritt im Ablauf. Der Aufbau ist immer gleich, es müssen aber nicht alle Felder vorhanden sein. Während die meisten Felder sprechend sind, ist die erste Zeile der Einträge (in eckigen Klammern) für einen schnellen Überblick stark komprimiert und setzt sich aus folgenden Elementen zusammen:</a:t>
            </a:r>
          </a:p>
          <a:p>
            <a:pPr algn="l">
              <a:spcBef>
                <a:spcPts val="200"/>
              </a:spcBef>
              <a:spcAft>
                <a:spcPts val="200"/>
              </a:spcAft>
              <a:defRPr/>
            </a:pPr>
            <a:endParaRPr lang="de-DE" dirty="0"/>
          </a:p>
          <a:p>
            <a:pPr marL="0" marR="0" lvl="0" indent="0" algn="l" defTabSz="914400" eaLnBrk="1" fontAlgn="auto" latinLnBrk="0" hangingPunct="1">
              <a:lnSpc>
                <a:spcPct val="100000"/>
              </a:lnSpc>
              <a:spcBef>
                <a:spcPts val="200"/>
              </a:spcBef>
              <a:spcAft>
                <a:spcPts val="200"/>
              </a:spcAft>
              <a:buClrTx/>
              <a:buSzTx/>
              <a:buFontTx/>
              <a:buNone/>
              <a:tabLst/>
              <a:defRPr/>
            </a:pPr>
            <a:r>
              <a:rPr lang="de-DE" dirty="0"/>
              <a:t>[&lt;Dauer des Schritts in min&gt;; bis &lt;Uhrzeit, bis zu der nach Plan der Schritt vollendet sein sollte&gt; --- Folie &lt;von Folie bis Folie&gt; (Anzahl der Folien dieses Schritts)]</a:t>
            </a:r>
          </a:p>
          <a:p>
            <a:pPr marL="0" marR="0" lvl="0" indent="0" algn="l" defTabSz="914400" eaLnBrk="1" fontAlgn="auto" latinLnBrk="0" hangingPunct="1">
              <a:lnSpc>
                <a:spcPct val="100000"/>
              </a:lnSpc>
              <a:spcBef>
                <a:spcPts val="200"/>
              </a:spcBef>
              <a:spcAft>
                <a:spcPts val="200"/>
              </a:spcAft>
              <a:buClrTx/>
              <a:buSzTx/>
              <a:buFontTx/>
              <a:buNone/>
              <a:tabLst/>
              <a:defRPr/>
            </a:pPr>
            <a:endParaRPr lang="de-DE" dirty="0"/>
          </a:p>
          <a:p>
            <a:pPr marL="0" marR="0" lvl="0" indent="0" algn="l" defTabSz="914400" eaLnBrk="1" fontAlgn="auto" latinLnBrk="0" hangingPunct="1">
              <a:lnSpc>
                <a:spcPct val="100000"/>
              </a:lnSpc>
              <a:spcBef>
                <a:spcPts val="200"/>
              </a:spcBef>
              <a:spcAft>
                <a:spcPts val="200"/>
              </a:spcAft>
              <a:buClrTx/>
              <a:buSzTx/>
              <a:buFontTx/>
              <a:buNone/>
              <a:tabLst/>
              <a:defRPr/>
            </a:pPr>
            <a:r>
              <a:rPr lang="de-DE" dirty="0"/>
              <a:t>Abkürzungen:</a:t>
            </a:r>
          </a:p>
          <a:p>
            <a:pPr marL="0" marR="0" lvl="0" indent="0" algn="l" defTabSz="914400" eaLnBrk="1" fontAlgn="auto" latinLnBrk="0" hangingPunct="1">
              <a:lnSpc>
                <a:spcPct val="100000"/>
              </a:lnSpc>
              <a:spcBef>
                <a:spcPts val="200"/>
              </a:spcBef>
              <a:spcAft>
                <a:spcPts val="200"/>
              </a:spcAft>
              <a:buClrTx/>
              <a:buSzTx/>
              <a:buFontTx/>
              <a:buNone/>
              <a:tabLst/>
              <a:defRPr/>
            </a:pPr>
            <a:r>
              <a:rPr lang="de-DE" dirty="0"/>
              <a:t>- TN: Teilnehmende Personen</a:t>
            </a:r>
          </a:p>
          <a:p>
            <a:pPr marL="0" marR="0" lvl="0" indent="0" algn="l" defTabSz="914400" eaLnBrk="1" fontAlgn="auto" latinLnBrk="0" hangingPunct="1">
              <a:lnSpc>
                <a:spcPct val="100000"/>
              </a:lnSpc>
              <a:spcBef>
                <a:spcPts val="200"/>
              </a:spcBef>
              <a:spcAft>
                <a:spcPts val="200"/>
              </a:spcAft>
              <a:buClrTx/>
              <a:buSzTx/>
              <a:buFontTx/>
              <a:buNone/>
              <a:tabLst/>
              <a:defRPr/>
            </a:pPr>
            <a:r>
              <a:rPr lang="de-DE" dirty="0"/>
              <a:t>- WL: Workshopleitung</a:t>
            </a:r>
          </a:p>
          <a:p>
            <a:pPr marL="0" marR="0" lvl="0" indent="0" algn="l" defTabSz="914400" eaLnBrk="1" fontAlgn="auto" latinLnBrk="0" hangingPunct="1">
              <a:lnSpc>
                <a:spcPct val="100000"/>
              </a:lnSpc>
              <a:spcBef>
                <a:spcPts val="200"/>
              </a:spcBef>
              <a:spcAft>
                <a:spcPts val="200"/>
              </a:spcAft>
              <a:buClrTx/>
              <a:buSzTx/>
              <a:buFontTx/>
              <a:buNone/>
              <a:tabLst/>
              <a:defRPr/>
            </a:pPr>
            <a:r>
              <a:rPr lang="de-DE" dirty="0"/>
              <a:t>- na: not </a:t>
            </a:r>
            <a:r>
              <a:rPr lang="de-DE" dirty="0" err="1"/>
              <a:t>available</a:t>
            </a:r>
            <a:r>
              <a:rPr lang="de-DE" dirty="0"/>
              <a:t> (nicht verfügbar oder nicht zutreffend)</a:t>
            </a:r>
          </a:p>
          <a:p>
            <a:pPr marL="0" marR="0" lvl="0" indent="0" algn="l" defTabSz="914400" eaLnBrk="1" fontAlgn="auto" latinLnBrk="0" hangingPunct="1">
              <a:lnSpc>
                <a:spcPct val="100000"/>
              </a:lnSpc>
              <a:spcBef>
                <a:spcPts val="200"/>
              </a:spcBef>
              <a:spcAft>
                <a:spcPts val="200"/>
              </a:spcAft>
              <a:buClrTx/>
              <a:buSzTx/>
              <a:buFontTx/>
              <a:buNone/>
              <a:tabLst/>
              <a:defRPr/>
            </a:pPr>
            <a:r>
              <a:rPr lang="de-DE" dirty="0"/>
              <a:t>- BR: Breakout Raum (Gruppenarbeitsraum) der Konferenzsoftware</a:t>
            </a:r>
          </a:p>
          <a:p>
            <a:pPr marL="0" marR="0" lvl="0" indent="0" algn="l" defTabSz="914400" eaLnBrk="1" fontAlgn="auto" latinLnBrk="0" hangingPunct="1">
              <a:lnSpc>
                <a:spcPct val="100000"/>
              </a:lnSpc>
              <a:spcBef>
                <a:spcPts val="200"/>
              </a:spcBef>
              <a:spcAft>
                <a:spcPts val="200"/>
              </a:spcAft>
              <a:buClrTx/>
              <a:buSzTx/>
              <a:buFontTx/>
              <a:buNone/>
              <a:tabLst/>
              <a:defRPr/>
            </a:pPr>
            <a:r>
              <a:rPr lang="de-DE" dirty="0"/>
              <a:t>- FD: Forschungsdaten</a:t>
            </a:r>
          </a:p>
          <a:p>
            <a:pPr marL="0" marR="0" lvl="0" indent="0" algn="l" defTabSz="914400" eaLnBrk="1" fontAlgn="auto" latinLnBrk="0" hangingPunct="1">
              <a:lnSpc>
                <a:spcPct val="100000"/>
              </a:lnSpc>
              <a:spcBef>
                <a:spcPts val="200"/>
              </a:spcBef>
              <a:spcAft>
                <a:spcPts val="200"/>
              </a:spcAft>
              <a:buClrTx/>
              <a:buSzTx/>
              <a:buFontTx/>
              <a:buNone/>
              <a:tabLst/>
              <a:defRPr/>
            </a:pPr>
            <a:r>
              <a:rPr lang="de-DE" dirty="0"/>
              <a:t>- FDM: Forschungsdatenmanagement</a:t>
            </a:r>
          </a:p>
          <a:p>
            <a:pPr marL="0" marR="0" lvl="0" indent="0" algn="l" defTabSz="914400" eaLnBrk="1" fontAlgn="auto" latinLnBrk="0" hangingPunct="1">
              <a:lnSpc>
                <a:spcPct val="100000"/>
              </a:lnSpc>
              <a:spcBef>
                <a:spcPts val="200"/>
              </a:spcBef>
              <a:spcAft>
                <a:spcPts val="200"/>
              </a:spcAft>
              <a:buClrTx/>
              <a:buSzTx/>
              <a:buFontTx/>
              <a:buNone/>
              <a:tabLst/>
              <a:defRPr/>
            </a:pPr>
            <a:r>
              <a:rPr lang="de-DE" dirty="0"/>
              <a:t>- DMP: Datenmanagementplan</a:t>
            </a:r>
          </a:p>
          <a:p>
            <a:pPr marL="0" marR="0" lvl="0" indent="0" algn="l" defTabSz="914400" eaLnBrk="1" fontAlgn="auto" latinLnBrk="0" hangingPunct="1">
              <a:lnSpc>
                <a:spcPct val="100000"/>
              </a:lnSpc>
              <a:spcBef>
                <a:spcPts val="200"/>
              </a:spcBef>
              <a:spcAft>
                <a:spcPts val="200"/>
              </a:spcAft>
              <a:buClrTx/>
              <a:buSzTx/>
              <a:buFontTx/>
              <a:buNone/>
              <a:tabLst/>
              <a:defRPr/>
            </a:pPr>
            <a:endParaRPr lang="de-DE" dirty="0"/>
          </a:p>
          <a:p>
            <a:pPr marL="0" marR="0" lvl="0" indent="0" algn="l" defTabSz="914400" eaLnBrk="1" fontAlgn="auto" latinLnBrk="0" hangingPunct="1">
              <a:lnSpc>
                <a:spcPct val="100000"/>
              </a:lnSpc>
              <a:spcBef>
                <a:spcPts val="200"/>
              </a:spcBef>
              <a:spcAft>
                <a:spcPts val="200"/>
              </a:spcAft>
              <a:buClrTx/>
              <a:buSzTx/>
              <a:buFontTx/>
              <a:buNone/>
              <a:tabLst/>
              <a:defRPr/>
            </a:pPr>
            <a:r>
              <a:rPr lang="de-DE" dirty="0"/>
              <a:t>+++ end README +++</a:t>
            </a:r>
          </a:p>
          <a:p>
            <a:pPr algn="l">
              <a:spcBef>
                <a:spcPts val="200"/>
              </a:spcBef>
              <a:spcAft>
                <a:spcPts val="200"/>
              </a:spcAft>
              <a:defRPr/>
            </a:pPr>
            <a:endParaRPr lang="de-DE" dirty="0"/>
          </a:p>
          <a:p>
            <a:pPr algn="l">
              <a:spcBef>
                <a:spcPts val="200"/>
              </a:spcBef>
              <a:spcAft>
                <a:spcPts val="200"/>
              </a:spcAft>
              <a:defRPr/>
            </a:pPr>
            <a:r>
              <a:rPr lang="de-DE" dirty="0"/>
              <a:t>[03m; bis 09:03 --- Folie na (na)]</a:t>
            </a:r>
          </a:p>
          <a:p>
            <a:pPr algn="l">
              <a:spcBef>
                <a:spcPts val="200"/>
              </a:spcBef>
              <a:spcAft>
                <a:spcPts val="200"/>
              </a:spcAft>
              <a:defRPr/>
            </a:pPr>
            <a:r>
              <a:rPr lang="de-DE" dirty="0"/>
              <a:t>ID: 0.0.01.01_v | Einheit 0: Beginn Tag 1 | Baustein 0: Beginn</a:t>
            </a:r>
          </a:p>
          <a:p>
            <a:pPr algn="l">
              <a:spcBef>
                <a:spcPts val="200"/>
              </a:spcBef>
              <a:spcAft>
                <a:spcPts val="200"/>
              </a:spcAft>
              <a:defRPr/>
            </a:pPr>
            <a:r>
              <a:rPr lang="de-DE" dirty="0"/>
              <a:t>Inhalt 1: na (na) | Schritt 1: na</a:t>
            </a:r>
          </a:p>
          <a:p>
            <a:pPr algn="l">
              <a:spcBef>
                <a:spcPts val="200"/>
              </a:spcBef>
              <a:spcAft>
                <a:spcPts val="200"/>
              </a:spcAft>
              <a:defRPr/>
            </a:pPr>
            <a:endParaRPr lang="de-DE" dirty="0"/>
          </a:p>
          <a:p>
            <a:pPr algn="l">
              <a:spcBef>
                <a:spcPts val="200"/>
              </a:spcBef>
              <a:spcAft>
                <a:spcPts val="200"/>
              </a:spcAft>
              <a:defRPr/>
            </a:pPr>
            <a:r>
              <a:rPr lang="de-DE" dirty="0"/>
              <a:t>Aktive Rolle:</a:t>
            </a:r>
          </a:p>
          <a:p>
            <a:pPr algn="l">
              <a:spcBef>
                <a:spcPts val="200"/>
              </a:spcBef>
              <a:spcAft>
                <a:spcPts val="200"/>
              </a:spcAft>
              <a:defRPr/>
            </a:pPr>
            <a:r>
              <a:rPr lang="de-DE" dirty="0"/>
              <a:t>Workshop startet</a:t>
            </a:r>
            <a:endParaRPr dirty="0"/>
          </a:p>
        </p:txBody>
      </p:sp>
      <p:sp>
        <p:nvSpPr>
          <p:cNvPr id="4" name="Slide Number Placeholder 3"/>
          <p:cNvSpPr>
            <a:spLocks noGrp="1"/>
          </p:cNvSpPr>
          <p:nvPr>
            <p:ph type="sldNum" sz="quarter" idx="10"/>
          </p:nvPr>
        </p:nvSpPr>
        <p:spPr bwMode="auto"/>
        <p:txBody>
          <a:bodyPr/>
          <a:lstStyle/>
          <a:p>
            <a:pPr>
              <a:defRPr/>
            </a:pPr>
            <a:fld id="{BA2C83D0-4987-3F5C-AA1C-A334ED72DD61}" type="slidenum">
              <a:rPr/>
              <a:t>0</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x" userDrawn="1">
  <p:cSld name="Head">
    <p:spTree>
      <p:nvGrpSpPr>
        <p:cNvPr id="1" name=""/>
        <p:cNvGrpSpPr/>
        <p:nvPr/>
      </p:nvGrpSpPr>
      <p:grpSpPr bwMode="auto">
        <a:xfrm>
          <a:off x="0" y="0"/>
          <a:ext cx="0" cy="0"/>
          <a:chOff x="0" y="0"/>
          <a:chExt cx="0" cy="0"/>
        </a:xfrm>
      </p:grpSpPr>
      <p:sp>
        <p:nvSpPr>
          <p:cNvPr id="16" name="Folientitel"/>
          <p:cNvSpPr txBox="1">
            <a:spLocks noGrp="1"/>
          </p:cNvSpPr>
          <p:nvPr>
            <p:ph type="title" hasCustomPrompt="1"/>
          </p:nvPr>
        </p:nvSpPr>
        <p:spPr bwMode="auto">
          <a:prstGeom prst="rect">
            <a:avLst/>
          </a:prstGeom>
        </p:spPr>
        <p:txBody>
          <a:bodyPr/>
          <a:lstStyle/>
          <a:p>
            <a:pPr>
              <a:defRPr/>
            </a:pPr>
            <a:r>
              <a:t>Folientitel</a:t>
            </a:r>
          </a:p>
        </p:txBody>
      </p:sp>
      <p:sp>
        <p:nvSpPr>
          <p:cNvPr id="2" name="Foliennummer"/>
          <p:cNvSpPr txBox="1">
            <a:spLocks noGrp="1"/>
          </p:cNvSpPr>
          <p:nvPr>
            <p:ph type="sldNum" sz="quarter" idx="2"/>
          </p:nvPr>
        </p:nvSpPr>
        <p:spPr bwMode="auto">
          <a:xfrm>
            <a:off x="2483768" y="4889329"/>
            <a:ext cx="280526" cy="229550"/>
          </a:xfrm>
          <a:prstGeom prst="rect">
            <a:avLst/>
          </a:prstGeom>
        </p:spPr>
        <p:txBody>
          <a:bodyPr/>
          <a:lstStyle/>
          <a:p>
            <a:pPr>
              <a:defRPr/>
            </a:pPr>
            <a:fld id="{A3A583AC-90C3-47D4-8E3F-971AFFF238DC}" type="slidenum">
              <a:rPr lang="de-DE"/>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tx" preserve="1" userDrawn="1">
  <p:cSld name="1_Aufgabe2">
    <p:spTree>
      <p:nvGrpSpPr>
        <p:cNvPr id="1" name=""/>
        <p:cNvGrpSpPr/>
        <p:nvPr/>
      </p:nvGrpSpPr>
      <p:grpSpPr bwMode="auto">
        <a:xfrm>
          <a:off x="0" y="0"/>
          <a:ext cx="0" cy="0"/>
          <a:chOff x="0" y="0"/>
          <a:chExt cx="0" cy="0"/>
        </a:xfrm>
      </p:grpSpPr>
      <p:sp>
        <p:nvSpPr>
          <p:cNvPr id="125" name="Textebene 1…"/>
          <p:cNvSpPr txBox="1">
            <a:spLocks noGrp="1"/>
          </p:cNvSpPr>
          <p:nvPr>
            <p:ph type="body" sz="half" idx="1" hasCustomPrompt="1"/>
          </p:nvPr>
        </p:nvSpPr>
        <p:spPr bwMode="auto">
          <a:xfrm>
            <a:off x="958147" y="1928018"/>
            <a:ext cx="3640237" cy="2782094"/>
          </a:xfrm>
          <a:prstGeom prst="rect">
            <a:avLst/>
          </a:prstGeom>
        </p:spPr>
        <p:txBody>
          <a:bodyPr/>
          <a:lstStyle>
            <a:lvl1pPr>
              <a:lnSpc>
                <a:spcPct val="150000"/>
              </a:lnSpc>
              <a:spcBef>
                <a:spcPts val="0"/>
              </a:spcBef>
              <a:defRPr/>
            </a:lvl1pPr>
            <a:lvl2pPr>
              <a:lnSpc>
                <a:spcPct val="150000"/>
              </a:lnSpc>
              <a:spcBef>
                <a:spcPts val="0"/>
              </a:spcBef>
              <a:defRPr/>
            </a:lvl2pPr>
            <a:lvl3pPr>
              <a:lnSpc>
                <a:spcPct val="150000"/>
              </a:lnSpc>
              <a:spcBef>
                <a:spcPts val="0"/>
              </a:spcBef>
              <a:defRPr/>
            </a:lvl3pPr>
            <a:lvl4pPr>
              <a:lnSpc>
                <a:spcPct val="150000"/>
              </a:lnSpc>
              <a:spcBef>
                <a:spcPts val="0"/>
              </a:spcBef>
              <a:defRPr/>
            </a:lvl4pPr>
            <a:lvl5pPr>
              <a:lnSpc>
                <a:spcPct val="150000"/>
              </a:lnSpc>
              <a:spcBef>
                <a:spcPts val="0"/>
              </a:spcBef>
              <a:defRPr/>
            </a:lvl5pPr>
          </a:lstStyle>
          <a:p>
            <a:pPr>
              <a:defRPr/>
            </a:pPr>
            <a:r>
              <a:t>Text für Folienpunkt</a:t>
            </a:r>
          </a:p>
          <a:p>
            <a:pPr lvl="1">
              <a:defRPr/>
            </a:pPr>
            <a:endParaRPr/>
          </a:p>
          <a:p>
            <a:pPr lvl="2">
              <a:defRPr/>
            </a:pPr>
            <a:endParaRPr/>
          </a:p>
          <a:p>
            <a:pPr lvl="3">
              <a:defRPr/>
            </a:pPr>
            <a:endParaRPr/>
          </a:p>
          <a:p>
            <a:pPr lvl="4">
              <a:defRPr/>
            </a:pPr>
            <a:endParaRPr/>
          </a:p>
        </p:txBody>
      </p:sp>
      <p:pic>
        <p:nvPicPr>
          <p:cNvPr id="126" name="LogosDINInestor.png" descr="LogosDINInestor.png"/>
          <p:cNvPicPr>
            <a:picLocks noChangeAspect="1"/>
          </p:cNvPicPr>
          <p:nvPr/>
        </p:nvPicPr>
        <p:blipFill>
          <a:blip r:embed="rId2"/>
          <a:stretch/>
        </p:blipFill>
        <p:spPr bwMode="auto">
          <a:xfrm>
            <a:off x="15435" y="4460489"/>
            <a:ext cx="2376488" cy="704850"/>
          </a:xfrm>
          <a:prstGeom prst="rect">
            <a:avLst/>
          </a:prstGeom>
          <a:ln w="12700">
            <a:miter lim="400000"/>
          </a:ln>
        </p:spPr>
      </p:pic>
      <p:pic>
        <p:nvPicPr>
          <p:cNvPr id="5" name="Grafik 4">
            <a:extLst>
              <a:ext uri="{FF2B5EF4-FFF2-40B4-BE49-F238E27FC236}">
                <a16:creationId xmlns:a16="http://schemas.microsoft.com/office/drawing/2014/main" id="{3E22066E-B91A-D040-49FA-E2D173B65FFD}"/>
              </a:ext>
            </a:extLst>
          </p:cNvPr>
          <p:cNvPicPr>
            <a:picLocks/>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173248" y="4600800"/>
            <a:ext cx="9525000" cy="423545"/>
          </a:xfrm>
          <a:prstGeom prst="rect">
            <a:avLst/>
          </a:prstGeom>
        </p:spPr>
      </p:pic>
      <p:sp>
        <p:nvSpPr>
          <p:cNvPr id="130" name="Folientitel"/>
          <p:cNvSpPr txBox="1">
            <a:spLocks noGrp="1"/>
          </p:cNvSpPr>
          <p:nvPr>
            <p:ph type="title" hasCustomPrompt="1"/>
          </p:nvPr>
        </p:nvSpPr>
        <p:spPr bwMode="auto">
          <a:xfrm>
            <a:off x="476250" y="376238"/>
            <a:ext cx="8191500" cy="584039"/>
          </a:xfrm>
          <a:prstGeom prst="rect">
            <a:avLst/>
          </a:prstGeom>
        </p:spPr>
        <p:txBody>
          <a:bodyPr anchor="b"/>
          <a:lstStyle>
            <a:lvl1pPr defTabSz="309563">
              <a:lnSpc>
                <a:spcPct val="80000"/>
              </a:lnSpc>
              <a:defRPr sz="3150" b="0" spc="-95">
                <a:solidFill>
                  <a:srgbClr val="354894"/>
                </a:solidFill>
                <a:latin typeface="+mn-lt"/>
                <a:ea typeface="+mn-ea"/>
                <a:cs typeface="+mn-cs"/>
              </a:defRPr>
            </a:lvl1pPr>
          </a:lstStyle>
          <a:p>
            <a:pPr>
              <a:defRPr/>
            </a:pPr>
            <a:r>
              <a:t>Folientitel</a:t>
            </a:r>
          </a:p>
        </p:txBody>
      </p:sp>
      <p:sp>
        <p:nvSpPr>
          <p:cNvPr id="131" name="Foliennummer"/>
          <p:cNvSpPr txBox="1">
            <a:spLocks noGrp="1"/>
          </p:cNvSpPr>
          <p:nvPr>
            <p:ph type="sldNum" sz="quarter" idx="2"/>
          </p:nvPr>
        </p:nvSpPr>
        <p:spPr bwMode="auto">
          <a:xfrm>
            <a:off x="2483768" y="4889329"/>
            <a:ext cx="280526" cy="229550"/>
          </a:xfrm>
          <a:prstGeom prst="rect">
            <a:avLst/>
          </a:prstGeom>
        </p:spPr>
        <p:txBody>
          <a:bodyPr/>
          <a:lstStyle/>
          <a:p>
            <a:pPr>
              <a:defRPr/>
            </a:pPr>
            <a:fld id="{A3A583AC-90C3-47D4-8E3F-971AFFF238DC}" type="slidenum">
              <a:rPr lang="de-DE"/>
              <a:t>‹Nr.›</a:t>
            </a:fld>
            <a:endParaRPr lang="de-DE"/>
          </a:p>
        </p:txBody>
      </p:sp>
      <p:sp>
        <p:nvSpPr>
          <p:cNvPr id="132" name="Arbeitsvorbereitung"/>
          <p:cNvSpPr txBox="1">
            <a:spLocks noGrp="1"/>
          </p:cNvSpPr>
          <p:nvPr>
            <p:ph type="body" sz="quarter" idx="21"/>
          </p:nvPr>
        </p:nvSpPr>
        <p:spPr bwMode="auto">
          <a:xfrm>
            <a:off x="538162" y="1452816"/>
            <a:ext cx="8191500" cy="381000"/>
          </a:xfrm>
          <a:prstGeom prst="rect">
            <a:avLst/>
          </a:prstGeom>
        </p:spPr>
        <p:txBody>
          <a:bodyPr/>
          <a:lstStyle>
            <a:lvl1pPr marL="0" indent="0" defTabSz="309563">
              <a:spcBef>
                <a:spcPts val="0"/>
              </a:spcBef>
              <a:buClrTx/>
              <a:buSzTx/>
              <a:buNone/>
              <a:defRPr sz="1800">
                <a:solidFill>
                  <a:srgbClr val="C63B87"/>
                </a:solidFill>
              </a:defRPr>
            </a:lvl1pPr>
          </a:lstStyle>
          <a:p>
            <a:pPr lvl="0">
              <a:defRPr/>
            </a:pPr>
            <a:r>
              <a:rPr lang="de-DE"/>
              <a:t>Mastertextformat bearbeiten</a:t>
            </a:r>
            <a:endParaRPr/>
          </a:p>
        </p:txBody>
      </p:sp>
      <p:pic>
        <p:nvPicPr>
          <p:cNvPr id="6" name="Grafik 5" descr="Ein Bild, das Text enthält.&#10;&#10;Automatisch generierte Beschreibung"/>
          <p:cNvPicPr>
            <a:picLocks noChangeAspect="1"/>
          </p:cNvPicPr>
          <p:nvPr/>
        </p:nvPicPr>
        <p:blipFill>
          <a:blip r:embed="rId4"/>
          <a:stretch/>
        </p:blipFill>
        <p:spPr bwMode="auto">
          <a:xfrm>
            <a:off x="6314429" y="303492"/>
            <a:ext cx="2376488" cy="1419225"/>
          </a:xfrm>
          <a:prstGeom prst="rect">
            <a:avLst/>
          </a:prstGeom>
        </p:spPr>
      </p:pic>
      <p:sp>
        <p:nvSpPr>
          <p:cNvPr id="4" name="Benjamin Slowig &amp; Jeanne Wilbrandt ( &amp; Katarzyna Biernacka) für die UAG Schulungen/Fortbildungen, AG Forschungsdaten (DINI/nestor)"/>
          <p:cNvSpPr txBox="1"/>
          <p:nvPr userDrawn="1"/>
        </p:nvSpPr>
        <p:spPr bwMode="auto">
          <a:xfrm>
            <a:off x="5959231" y="4919466"/>
            <a:ext cx="3124253" cy="169277"/>
          </a:xfrm>
          <a:prstGeom prst="rect">
            <a:avLst/>
          </a:prstGeom>
          <a:ln w="12700">
            <a:miter lim="400000"/>
          </a:ln>
        </p:spPr>
        <p:txBody>
          <a:bodyPr wrap="none" lIns="19050" tIns="19050" rIns="19050" bIns="19050" anchor="ctr">
            <a:spAutoFit/>
          </a:bodyPr>
          <a:lstStyle>
            <a:lvl1pPr algn="r">
              <a:defRPr sz="2200">
                <a:solidFill>
                  <a:srgbClr val="7BB884"/>
                </a:solidFill>
                <a:latin typeface="Source Sans Pro Light"/>
                <a:ea typeface="Source Sans Pro Light"/>
                <a:cs typeface="Source Sans Pro Light"/>
              </a:defRPr>
            </a:lvl1pPr>
          </a:lstStyle>
          <a:p>
            <a:pPr>
              <a:defRPr/>
            </a:pPr>
            <a:r>
              <a:rPr sz="850" b="1"/>
              <a:t>UAG Schulungen/Fortbildungen, AG Forschungsdaten (DINI/nestor)</a:t>
            </a:r>
            <a:endParaRPr b="1"/>
          </a:p>
        </p:txBody>
      </p:sp>
      <p:pic>
        <p:nvPicPr>
          <p:cNvPr id="3" name="Grafik 2">
            <a:extLst>
              <a:ext uri="{FF2B5EF4-FFF2-40B4-BE49-F238E27FC236}">
                <a16:creationId xmlns:a16="http://schemas.microsoft.com/office/drawing/2014/main" id="{F6496B8B-27B5-ED7B-BBCF-5ECEA29FC80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bwMode="auto">
          <a:xfrm>
            <a:off x="-173248" y="843558"/>
            <a:ext cx="5274000" cy="395552"/>
          </a:xfrm>
          <a:prstGeom prst="rect">
            <a:avLst/>
          </a:prstGeom>
        </p:spPr>
      </p:pic>
      <p:pic>
        <p:nvPicPr>
          <p:cNvPr id="2" name="LogosDINInestor.png" descr="LogosDINInestor.png">
            <a:extLst>
              <a:ext uri="{FF2B5EF4-FFF2-40B4-BE49-F238E27FC236}">
                <a16:creationId xmlns:a16="http://schemas.microsoft.com/office/drawing/2014/main" id="{95E53551-9E77-E99B-66C5-EA5A45792468}"/>
              </a:ext>
            </a:extLst>
          </p:cNvPr>
          <p:cNvPicPr>
            <a:picLocks noChangeAspect="1"/>
          </p:cNvPicPr>
          <p:nvPr userDrawn="1"/>
        </p:nvPicPr>
        <p:blipFill>
          <a:blip r:embed="rId2"/>
          <a:srcRect l="3706" t="7483" r="70750" b="6400"/>
          <a:stretch/>
        </p:blipFill>
        <p:spPr bwMode="auto">
          <a:xfrm>
            <a:off x="103521" y="4513232"/>
            <a:ext cx="607017" cy="606993"/>
          </a:xfrm>
          <a:custGeom>
            <a:avLst/>
            <a:gdLst/>
            <a:ahLst/>
            <a:cxnLst>
              <a:cxn ang="0">
                <a:pos x="wd2" y="hd2"/>
              </a:cxn>
              <a:cxn ang="5400000">
                <a:pos x="wd2" y="hd2"/>
              </a:cxn>
              <a:cxn ang="10800000">
                <a:pos x="wd2" y="hd2"/>
              </a:cxn>
              <a:cxn ang="16200000">
                <a:pos x="wd2" y="hd2"/>
              </a:cxn>
            </a:cxnLst>
            <a:rect l="0" t="0" r="r" b="b"/>
            <a:pathLst>
              <a:path w="21600" h="21600" extrusionOk="0">
                <a:moveTo>
                  <a:pt x="10897" y="0"/>
                </a:moveTo>
                <a:lnTo>
                  <a:pt x="0" y="10815"/>
                </a:lnTo>
                <a:lnTo>
                  <a:pt x="10703" y="21600"/>
                </a:lnTo>
                <a:lnTo>
                  <a:pt x="21600" y="10785"/>
                </a:lnTo>
                <a:lnTo>
                  <a:pt x="10897" y="0"/>
                </a:lnTo>
                <a:close/>
              </a:path>
            </a:pathLst>
          </a:custGeom>
          <a:ln w="12700">
            <a:miter lim="400000"/>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bwMode="auto">
        <a:xfrm>
          <a:off x="0" y="0"/>
          <a:ext cx="0" cy="0"/>
          <a:chOff x="0" y="0"/>
          <a:chExt cx="0" cy="0"/>
        </a:xfrm>
      </p:grpSpPr>
      <p:pic>
        <p:nvPicPr>
          <p:cNvPr id="2" name="LogosDINInestor.png" descr="LogosDINInestor.png"/>
          <p:cNvPicPr>
            <a:picLocks noChangeAspect="1"/>
          </p:cNvPicPr>
          <p:nvPr/>
        </p:nvPicPr>
        <p:blipFill>
          <a:blip r:embed="rId4"/>
          <a:stretch/>
        </p:blipFill>
        <p:spPr bwMode="auto">
          <a:xfrm>
            <a:off x="15435" y="4460489"/>
            <a:ext cx="2376488" cy="704850"/>
          </a:xfrm>
          <a:prstGeom prst="rect">
            <a:avLst/>
          </a:prstGeom>
          <a:ln w="12700">
            <a:miter lim="400000"/>
          </a:ln>
        </p:spPr>
      </p:pic>
      <p:pic>
        <p:nvPicPr>
          <p:cNvPr id="10" name="Grafik 9" descr="Ein Bild, das Farbigkeit, Screenshot, lila, violett enthält.&#10;&#10;Automatisch generierte Beschreibung">
            <a:extLst>
              <a:ext uri="{FF2B5EF4-FFF2-40B4-BE49-F238E27FC236}">
                <a16:creationId xmlns:a16="http://schemas.microsoft.com/office/drawing/2014/main" id="{97583194-E1AC-BCAA-9C5E-D216FABB9BF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53566" y="-414000"/>
            <a:ext cx="9850102" cy="5424122"/>
          </a:xfrm>
          <a:prstGeom prst="rect">
            <a:avLst/>
          </a:prstGeom>
        </p:spPr>
      </p:pic>
      <p:pic>
        <p:nvPicPr>
          <p:cNvPr id="5" name="LogosDINInestor.png" descr="LogosDINInestor.png"/>
          <p:cNvPicPr>
            <a:picLocks noChangeAspect="1"/>
          </p:cNvPicPr>
          <p:nvPr/>
        </p:nvPicPr>
        <p:blipFill>
          <a:blip r:embed="rId4"/>
          <a:srcRect l="3706" t="7483" r="70750" b="6400"/>
          <a:stretch/>
        </p:blipFill>
        <p:spPr bwMode="auto">
          <a:xfrm>
            <a:off x="103521" y="4513232"/>
            <a:ext cx="607017" cy="606993"/>
          </a:xfrm>
          <a:custGeom>
            <a:avLst/>
            <a:gdLst/>
            <a:ahLst/>
            <a:cxnLst>
              <a:cxn ang="0">
                <a:pos x="wd2" y="hd2"/>
              </a:cxn>
              <a:cxn ang="5400000">
                <a:pos x="wd2" y="hd2"/>
              </a:cxn>
              <a:cxn ang="10800000">
                <a:pos x="wd2" y="hd2"/>
              </a:cxn>
              <a:cxn ang="16200000">
                <a:pos x="wd2" y="hd2"/>
              </a:cxn>
            </a:cxnLst>
            <a:rect l="0" t="0" r="r" b="b"/>
            <a:pathLst>
              <a:path w="21600" h="21600" extrusionOk="0">
                <a:moveTo>
                  <a:pt x="10897" y="0"/>
                </a:moveTo>
                <a:lnTo>
                  <a:pt x="0" y="10815"/>
                </a:lnTo>
                <a:lnTo>
                  <a:pt x="10703" y="21600"/>
                </a:lnTo>
                <a:lnTo>
                  <a:pt x="21600" y="10785"/>
                </a:lnTo>
                <a:lnTo>
                  <a:pt x="10897" y="0"/>
                </a:lnTo>
                <a:close/>
              </a:path>
            </a:pathLst>
          </a:custGeom>
          <a:ln w="12700">
            <a:miter lim="400000"/>
          </a:ln>
        </p:spPr>
      </p:pic>
      <p:sp>
        <p:nvSpPr>
          <p:cNvPr id="7" name="Folientitel"/>
          <p:cNvSpPr txBox="1">
            <a:spLocks noGrp="1"/>
          </p:cNvSpPr>
          <p:nvPr>
            <p:ph type="title" hasCustomPrompt="1"/>
          </p:nvPr>
        </p:nvSpPr>
        <p:spPr bwMode="auto">
          <a:xfrm>
            <a:off x="915644" y="2571750"/>
            <a:ext cx="8191500" cy="1792841"/>
          </a:xfrm>
          <a:prstGeom prst="rect">
            <a:avLst/>
          </a:prstGeom>
          <a:ln w="12700">
            <a:miter lim="400000"/>
          </a:ln>
        </p:spPr>
        <p:txBody>
          <a:bodyPr lIns="50800" tIns="50800" rIns="50800" bIns="50800">
            <a:normAutofit/>
          </a:bodyPr>
          <a:lstStyle/>
          <a:p>
            <a:pPr>
              <a:defRPr/>
            </a:pPr>
            <a:r>
              <a:t>Folientitel</a:t>
            </a:r>
          </a:p>
        </p:txBody>
      </p:sp>
      <p:sp>
        <p:nvSpPr>
          <p:cNvPr id="9" name="Foliennummer"/>
          <p:cNvSpPr txBox="1">
            <a:spLocks noGrp="1"/>
          </p:cNvSpPr>
          <p:nvPr>
            <p:ph type="sldNum" sz="quarter" idx="2"/>
          </p:nvPr>
        </p:nvSpPr>
        <p:spPr bwMode="auto">
          <a:xfrm>
            <a:off x="2486442" y="4889329"/>
            <a:ext cx="280526" cy="229550"/>
          </a:xfrm>
          <a:prstGeom prst="rect">
            <a:avLst/>
          </a:prstGeom>
          <a:ln w="12700">
            <a:miter lim="400000"/>
          </a:ln>
        </p:spPr>
        <p:txBody>
          <a:bodyPr wrap="none" lIns="50800" tIns="50800" rIns="50800" bIns="50800" anchor="b">
            <a:spAutoFit/>
          </a:bodyPr>
          <a:lstStyle>
            <a:lvl1pPr>
              <a:defRPr sz="850">
                <a:solidFill>
                  <a:srgbClr val="7BB885"/>
                </a:solidFill>
                <a:latin typeface="Source Sans Pro Light"/>
                <a:ea typeface="Source Sans Pro Light"/>
                <a:cs typeface="Source Sans Pro Light"/>
              </a:defRPr>
            </a:lvl1pPr>
          </a:lstStyle>
          <a:p>
            <a:pPr>
              <a:defRPr/>
            </a:pPr>
            <a:fld id="{A3A583AC-90C3-47D4-8E3F-971AFFF238DC}" type="slidenum">
              <a:rPr lang="de-DE"/>
              <a:t>‹Nr.›</a:t>
            </a:fld>
            <a:endParaRPr lang="de-DE"/>
          </a:p>
        </p:txBody>
      </p:sp>
      <p:sp>
        <p:nvSpPr>
          <p:cNvPr id="13" name="Benjamin Slowig &amp; Jeanne Wilbrandt ( &amp; Katarzyna Biernacka) für die UAG Schulungen/Fortbildungen, AG Forschungsdaten (DINI/nestor)"/>
          <p:cNvSpPr txBox="1"/>
          <p:nvPr/>
        </p:nvSpPr>
        <p:spPr bwMode="auto">
          <a:xfrm>
            <a:off x="5978468" y="4919466"/>
            <a:ext cx="3105016" cy="169277"/>
          </a:xfrm>
          <a:prstGeom prst="rect">
            <a:avLst/>
          </a:prstGeom>
          <a:ln w="12700">
            <a:miter lim="400000"/>
          </a:ln>
        </p:spPr>
        <p:txBody>
          <a:bodyPr wrap="none" lIns="19050" tIns="19050" rIns="19050" bIns="19050" anchor="ctr">
            <a:spAutoFit/>
          </a:bodyPr>
          <a:lstStyle>
            <a:lvl1pPr algn="r">
              <a:defRPr sz="2200">
                <a:solidFill>
                  <a:srgbClr val="7BB884"/>
                </a:solidFill>
                <a:latin typeface="Source Sans Pro Light"/>
                <a:ea typeface="Source Sans Pro Light"/>
                <a:cs typeface="Source Sans Pro Light"/>
              </a:defRPr>
            </a:lvl1pPr>
          </a:lstStyle>
          <a:p>
            <a:pPr>
              <a:defRPr/>
            </a:pPr>
            <a:r>
              <a:rPr sz="850" b="1"/>
              <a:t>UAG Schulungen/Fortbildungen, AG Forschungsdaten (DINI/nestor)</a:t>
            </a:r>
            <a:endParaRPr b="1"/>
          </a:p>
        </p:txBody>
      </p:sp>
    </p:spTree>
  </p:cSld>
  <p:clrMap bg1="lt1" tx1="dk1" bg2="lt2" tx2="dk2" accent1="accent1" accent2="accent2" accent3="accent3" accent4="accent4" accent5="accent5" accent6="accent6" hlink="hlink" folHlink="folHlink"/>
  <p:sldLayoutIdLst>
    <p:sldLayoutId id="2147483649" r:id="rId1"/>
    <p:sldLayoutId id="2147483652" r:id="rId2"/>
  </p:sldLayoutIdLst>
  <p:hf hdr="0" ftr="0" dt="0"/>
  <p:txStyles>
    <p:titleStyle>
      <a:lvl1pPr marL="0" marR="0" indent="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1pPr>
      <a:lvl2pPr marL="0" marR="0" indent="17145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2pPr>
      <a:lvl3pPr marL="0" marR="0" indent="34290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3pPr>
      <a:lvl4pPr marL="0" marR="0" indent="51435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4pPr>
      <a:lvl5pPr marL="0" marR="0" indent="68580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5pPr>
      <a:lvl6pPr marL="0" marR="0" indent="85725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6pPr>
      <a:lvl7pPr marL="0" marR="0" indent="102870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7pPr>
      <a:lvl8pPr marL="0" marR="0" indent="120015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8pPr>
      <a:lvl9pPr marL="0" marR="0" indent="137160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9pPr>
    </p:titleStyle>
    <p:bodyStyle>
      <a:lvl1pPr marL="2095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1pPr>
      <a:lvl2pPr marL="630555" marR="0" indent="-33528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2pPr>
      <a:lvl3pPr marL="6286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3pPr>
      <a:lvl4pPr marL="8382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4pPr>
      <a:lvl5pPr marL="10477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5pPr>
      <a:lvl6pPr marL="12573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6pPr>
      <a:lvl7pPr marL="1466849"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7pPr>
      <a:lvl8pPr marL="16764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8pPr>
      <a:lvl9pPr marL="18859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9pPr>
    </p:bodyStyle>
    <p:otherStyle>
      <a:lvl1pPr marL="0" marR="0" indent="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1pPr>
      <a:lvl2pPr marL="0" marR="0" indent="17145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2pPr>
      <a:lvl3pPr marL="0" marR="0" indent="34290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3pPr>
      <a:lvl4pPr marL="0" marR="0" indent="51435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4pPr>
      <a:lvl5pPr marL="0" marR="0" indent="68580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5pPr>
      <a:lvl6pPr marL="0" marR="0" indent="85725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6pPr>
      <a:lvl7pPr marL="0" marR="0" indent="102870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7pPr>
      <a:lvl8pPr marL="0" marR="0" indent="120015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8pPr>
      <a:lvl9pPr marL="0" marR="0" indent="137160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915644" y="2427734"/>
            <a:ext cx="8191500" cy="1792841"/>
          </a:xfrm>
        </p:spPr>
        <p:txBody>
          <a:bodyPr>
            <a:normAutofit fontScale="90000"/>
          </a:bodyPr>
          <a:lstStyle/>
          <a:p>
            <a:pPr>
              <a:defRPr/>
            </a:pPr>
            <a:r>
              <a:rPr lang="de-DE" dirty="0"/>
              <a:t>Train-</a:t>
            </a:r>
            <a:r>
              <a:rPr lang="de-DE" dirty="0" err="1"/>
              <a:t>the</a:t>
            </a:r>
            <a:r>
              <a:rPr lang="de-DE" dirty="0"/>
              <a:t>-Trainer-Workshop zum Thema Forschungsdatenmanagement</a:t>
            </a:r>
            <a:endParaRPr dirty="0"/>
          </a:p>
        </p:txBody>
      </p:sp>
      <p:sp>
        <p:nvSpPr>
          <p:cNvPr id="5" name="Untertitel 2"/>
          <p:cNvSpPr>
            <a:spLocks noGrp="1"/>
          </p:cNvSpPr>
          <p:nvPr>
            <p:ph type="subTitle" idx="4294967295"/>
          </p:nvPr>
        </p:nvSpPr>
        <p:spPr bwMode="auto">
          <a:xfrm>
            <a:off x="2614613" y="3076575"/>
            <a:ext cx="6529387" cy="1538288"/>
          </a:xfrm>
        </p:spPr>
        <p:txBody>
          <a:bodyPr vertOverflow="overflow" horzOverflow="clip" vert="horz" wrap="square" lIns="91440" tIns="45720" rIns="91440" bIns="45720" numCol="1" spcCol="0" rtlCol="0" fromWordArt="0" anchor="b" anchorCtr="0" forceAA="0" compatLnSpc="0">
            <a:noAutofit/>
          </a:bodyPr>
          <a:lstStyle/>
          <a:p>
            <a:pPr marL="0" indent="0">
              <a:buNone/>
              <a:defRPr/>
            </a:pPr>
            <a:r>
              <a:rPr lang="de-DE" sz="1600" b="1" dirty="0">
                <a:solidFill>
                  <a:schemeClr val="tx1">
                    <a:lumMod val="50000"/>
                  </a:schemeClr>
                </a:solidFill>
              </a:rPr>
              <a:t>Tag 1</a:t>
            </a:r>
            <a:endParaRPr lang="de-DE" sz="1600" dirty="0">
              <a:solidFill>
                <a:schemeClr val="tx1">
                  <a:lumMod val="50000"/>
                </a:schemeClr>
              </a:solidFill>
            </a:endParaRPr>
          </a:p>
          <a:p>
            <a:pPr marL="0" indent="0">
              <a:lnSpc>
                <a:spcPct val="100000"/>
              </a:lnSpc>
              <a:spcBef>
                <a:spcPts val="600"/>
              </a:spcBef>
              <a:buNone/>
              <a:defRPr/>
            </a:pPr>
            <a:r>
              <a:rPr lang="de-DE" sz="1200" dirty="0">
                <a:solidFill>
                  <a:schemeClr val="tx1">
                    <a:lumMod val="50000"/>
                  </a:schemeClr>
                </a:solidFill>
              </a:rPr>
              <a:t>Katarzyna </a:t>
            </a:r>
            <a:r>
              <a:rPr lang="de-DE" sz="1200" dirty="0" err="1">
                <a:solidFill>
                  <a:schemeClr val="tx1">
                    <a:lumMod val="50000"/>
                  </a:schemeClr>
                </a:solidFill>
              </a:rPr>
              <a:t>Biernacka</a:t>
            </a:r>
            <a:r>
              <a:rPr lang="de-DE" sz="1200" dirty="0">
                <a:solidFill>
                  <a:schemeClr val="tx1">
                    <a:lumMod val="50000"/>
                  </a:schemeClr>
                </a:solidFill>
              </a:rPr>
              <a:t>, Dr. Ron Dockhorn, Claudia Engelhardt, Kerstin Helbig, Dr. Juliane Jacob, </a:t>
            </a:r>
            <a:br>
              <a:rPr lang="de-DE" sz="1200" dirty="0">
                <a:solidFill>
                  <a:schemeClr val="tx1">
                    <a:lumMod val="50000"/>
                  </a:schemeClr>
                </a:solidFill>
              </a:rPr>
            </a:br>
            <a:r>
              <a:rPr lang="de-DE" sz="1200" dirty="0">
                <a:solidFill>
                  <a:schemeClr val="tx1">
                    <a:lumMod val="50000"/>
                  </a:schemeClr>
                </a:solidFill>
              </a:rPr>
              <a:t>Tereza </a:t>
            </a:r>
            <a:r>
              <a:rPr lang="de-DE" sz="1200" dirty="0" err="1">
                <a:solidFill>
                  <a:schemeClr val="tx1">
                    <a:lumMod val="50000"/>
                  </a:schemeClr>
                </a:solidFill>
              </a:rPr>
              <a:t>Kalová</a:t>
            </a:r>
            <a:r>
              <a:rPr lang="de-DE" sz="1200" dirty="0">
                <a:solidFill>
                  <a:schemeClr val="tx1">
                    <a:lumMod val="50000"/>
                  </a:schemeClr>
                </a:solidFill>
              </a:rPr>
              <a:t>, </a:t>
            </a:r>
            <a:r>
              <a:rPr lang="de-DE" sz="1200" dirty="0" err="1">
                <a:solidFill>
                  <a:schemeClr val="tx1">
                    <a:lumMod val="50000"/>
                  </a:schemeClr>
                </a:solidFill>
              </a:rPr>
              <a:t>Adienne</a:t>
            </a:r>
            <a:r>
              <a:rPr lang="de-DE" sz="1200" dirty="0">
                <a:solidFill>
                  <a:schemeClr val="tx1">
                    <a:lumMod val="50000"/>
                  </a:schemeClr>
                </a:solidFill>
              </a:rPr>
              <a:t> Karsten, Kristin Meier, Dr. Andreas Mühlichen Dr. Janna Neumann,</a:t>
            </a:r>
            <a:br>
              <a:rPr lang="de-DE" sz="1200" dirty="0">
                <a:solidFill>
                  <a:schemeClr val="tx1">
                    <a:lumMod val="50000"/>
                  </a:schemeClr>
                </a:solidFill>
              </a:rPr>
            </a:br>
            <a:r>
              <a:rPr lang="de-DE" sz="1200" dirty="0">
                <a:solidFill>
                  <a:schemeClr val="tx1">
                    <a:lumMod val="50000"/>
                  </a:schemeClr>
                </a:solidFill>
              </a:rPr>
              <a:t>Britta Petersen, Benjamin </a:t>
            </a:r>
            <a:r>
              <a:rPr lang="de-DE" sz="1200" dirty="0" err="1">
                <a:solidFill>
                  <a:schemeClr val="tx1">
                    <a:lumMod val="50000"/>
                  </a:schemeClr>
                </a:solidFill>
              </a:rPr>
              <a:t>Slowig</a:t>
            </a:r>
            <a:r>
              <a:rPr lang="de-DE" sz="1200" dirty="0">
                <a:solidFill>
                  <a:schemeClr val="tx1">
                    <a:lumMod val="50000"/>
                  </a:schemeClr>
                </a:solidFill>
              </a:rPr>
              <a:t>, Dr. Ute Trautwein-Bruns, Dr. Jeanne </a:t>
            </a:r>
            <a:r>
              <a:rPr lang="de-DE" sz="1200" dirty="0" err="1">
                <a:solidFill>
                  <a:schemeClr val="tx1">
                    <a:lumMod val="50000"/>
                  </a:schemeClr>
                </a:solidFill>
              </a:rPr>
              <a:t>Wilbrandt</a:t>
            </a:r>
            <a:r>
              <a:rPr lang="de-DE" sz="1200" dirty="0">
                <a:solidFill>
                  <a:schemeClr val="tx1">
                    <a:lumMod val="50000"/>
                  </a:schemeClr>
                </a:solidFill>
              </a:rPr>
              <a:t>, Cord </a:t>
            </a:r>
            <a:r>
              <a:rPr lang="de-DE" sz="1200" dirty="0" err="1">
                <a:solidFill>
                  <a:schemeClr val="tx1">
                    <a:lumMod val="50000"/>
                  </a:schemeClr>
                </a:solidFill>
              </a:rPr>
              <a:t>Wiljes</a:t>
            </a:r>
            <a:endParaRPr lang="de-DE" sz="1200" dirty="0">
              <a:solidFill>
                <a:schemeClr val="tx1">
                  <a:lumMod val="50000"/>
                </a:schemeClr>
              </a:solidFill>
            </a:endParaRPr>
          </a:p>
        </p:txBody>
      </p:sp>
      <p:pic>
        <p:nvPicPr>
          <p:cNvPr id="6" name="Grafik 4"/>
          <p:cNvPicPr>
            <a:picLocks noChangeAspect="1"/>
          </p:cNvPicPr>
          <p:nvPr/>
        </p:nvPicPr>
        <p:blipFill>
          <a:blip r:embed="rId3"/>
          <a:stretch/>
        </p:blipFill>
        <p:spPr bwMode="auto">
          <a:xfrm>
            <a:off x="1003445" y="4297788"/>
            <a:ext cx="370114" cy="370114"/>
          </a:xfrm>
          <a:prstGeom prst="rect">
            <a:avLst/>
          </a:prstGeom>
          <a:ln>
            <a:noFill/>
          </a:ln>
        </p:spPr>
      </p:pic>
      <p:pic>
        <p:nvPicPr>
          <p:cNvPr id="7" name="Grafik 6"/>
          <p:cNvPicPr>
            <a:picLocks noChangeAspect="1"/>
          </p:cNvPicPr>
          <p:nvPr/>
        </p:nvPicPr>
        <p:blipFill>
          <a:blip r:embed="rId4"/>
          <a:stretch/>
        </p:blipFill>
        <p:spPr bwMode="auto">
          <a:xfrm>
            <a:off x="611560" y="4297789"/>
            <a:ext cx="370112" cy="370112"/>
          </a:xfrm>
          <a:prstGeom prst="rect">
            <a:avLst/>
          </a:prstGeom>
          <a:ln>
            <a:noFill/>
          </a:ln>
        </p:spPr>
      </p:pic>
    </p:spTree>
  </p:cSld>
  <p:clrMapOvr>
    <a:masterClrMapping/>
  </p:clrMapOvr>
</p:sld>
</file>

<file path=ppt/theme/theme1.xml><?xml version="1.0" encoding="utf-8"?>
<a:theme xmlns:a="http://schemas.openxmlformats.org/drawingml/2006/main" name="TtT_Design">
  <a:themeElements>
    <a:clrScheme name="31_ColorGradientLight">
      <a:dk1>
        <a:srgbClr val="5E5E5E"/>
      </a:dk1>
      <a:lt1>
        <a:srgbClr val="005E00"/>
      </a:lt1>
      <a:dk2>
        <a:srgbClr val="5E5E5E"/>
      </a:dk2>
      <a:lt2>
        <a:srgbClr val="D5D5D5"/>
      </a:lt2>
      <a:accent1>
        <a:srgbClr val="0076BA"/>
      </a:accent1>
      <a:accent2>
        <a:srgbClr val="05A89D"/>
      </a:accent2>
      <a:accent3>
        <a:srgbClr val="1DB100"/>
      </a:accent3>
      <a:accent4>
        <a:srgbClr val="F9B900"/>
      </a:accent4>
      <a:accent5>
        <a:srgbClr val="EE220D"/>
      </a:accent5>
      <a:accent6>
        <a:srgbClr val="CB297B"/>
      </a:accent6>
      <a:hlink>
        <a:srgbClr val="0000FF"/>
      </a:hlink>
      <a:folHlink>
        <a:srgbClr val="FF00FF"/>
      </a:folHlink>
    </a:clrScheme>
    <a:fontScheme name="Calibri">
      <a:majorFont>
        <a:latin typeface="Calibri"/>
        <a:ea typeface="Arial"/>
        <a:cs typeface="Arial"/>
      </a:majorFont>
      <a:minorFont>
        <a:latin typeface="Calibri"/>
        <a:ea typeface="Arial"/>
        <a:cs typeface="Arial"/>
      </a:minorFont>
    </a:fontScheme>
    <a:fmtScheme name="31_ColorGradientLight">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solidFill>
          <a:srgbClr val="000000"/>
        </a:solidFill>
        <a:ln w="12700" cap="flat">
          <a:noFill/>
          <a:miter lim="400000"/>
        </a:ln>
      </a:spPr>
      <a:bodyPr rtlCol="0" anchor="ctr"/>
      <a:lstStyle>
        <a:defPPr algn="ctr">
          <a:defRPr sz="2800" dirty="0" smtClean="0">
            <a:solidFill>
              <a:srgbClr val="FFFFFF"/>
            </a:solidFill>
          </a:defRPr>
        </a:defPPr>
      </a:lstStyle>
      <a:style>
        <a:lnRef idx="0">
          <a:srgbClr val="000000"/>
        </a:lnRef>
        <a:fillRef idx="0">
          <a:srgbClr val="000000"/>
        </a:fillRef>
        <a:effectRef idx="0">
          <a:srgbClr val="000000"/>
        </a:effectRef>
        <a:fontRef idx="none"/>
      </a:style>
    </a:spDef>
    <a:lnDef>
      <a:spPr bwMode="auto">
        <a:prstGeom prst="rect">
          <a:avLst/>
        </a:prstGeom>
        <a:noFill/>
        <a:ln w="25400" cap="flat">
          <a:solidFill>
            <a:srgbClr val="000000"/>
          </a:solidFill>
          <a:prstDash val="solid"/>
          <a:miter lim="400000"/>
        </a:ln>
      </a:spPr>
      <a:bodyPr/>
      <a:lstStyle/>
      <a:style>
        <a:lnRef idx="0">
          <a:srgbClr val="000000"/>
        </a:lnRef>
        <a:fillRef idx="0">
          <a:srgbClr val="000000"/>
        </a:fillRef>
        <a:effectRef idx="0">
          <a:srgbClr val="000000"/>
        </a:effectRef>
        <a:fontRef idx="none"/>
      </a:style>
    </a:lnDef>
    <a:txDef>
      <a:spPr bwMode="auto">
        <a:prstGeom prst="rect">
          <a:avLst/>
        </a:prstGeom>
        <a:noFill/>
        <a:ln w="12700" cap="flat">
          <a:noFill/>
          <a:miter lim="400000"/>
        </a:ln>
      </a:spPr>
      <a:bodyPr/>
      <a:lstStyle/>
      <a:style>
        <a:lnRef idx="0">
          <a:srgbClr val="000000"/>
        </a:lnRef>
        <a:fillRef idx="0">
          <a:srgbClr val="000000"/>
        </a:fillRef>
        <a:effectRef idx="0">
          <a:srgbClr val="000000"/>
        </a:effectRef>
        <a:fontRef idx="none"/>
      </a: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TtT_Design</Template>
  <TotalTime>0</TotalTime>
  <Words>274</Words>
  <Application>Microsoft Macintosh PowerPoint</Application>
  <DocSecurity>0</DocSecurity>
  <PresentationFormat>Bildschirmpräsentation (16:9)</PresentationFormat>
  <Paragraphs>29</Paragraphs>
  <Slides>1</Slides>
  <Notes>1</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1</vt:i4>
      </vt:variant>
    </vt:vector>
  </HeadingPairs>
  <TitlesOfParts>
    <vt:vector size="4" baseType="lpstr">
      <vt:lpstr>Calibri</vt:lpstr>
      <vt:lpstr>Source Sans Pro Light</vt:lpstr>
      <vt:lpstr>TtT_Design</vt:lpstr>
      <vt:lpstr>Train-the-Trainer-Workshop zum Thema Forschungsdatenmanagement</vt:lpstr>
    </vt:vector>
  </TitlesOfParts>
  <Manager/>
  <Company>Humboldt-u</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Train-the-Trainer Workshop zum Thema Forschungsdatenmanagement</dc:title>
  <dc:subject/>
  <dc:creator>Katarzyna Biernacka;Petra Buchholz;Sarah Ann Danker;Dr. Dominika Dolzycka;Claudia Engelhardt;Kerstin Helbig;Dr. Juliane Jacob;Dr. Janna Neumann;Dr. Carolin Odebrecht;Dr. Ute Trautwein-Bruns;Cord Wiljes;Dr. Ulrike Wuttke</dc:creator>
  <cp:keywords/>
  <dc:description/>
  <cp:lastModifiedBy>Jeanne Wilbrandt</cp:lastModifiedBy>
  <cp:revision>406</cp:revision>
  <cp:lastPrinted>2023-12-14T11:55:57Z</cp:lastPrinted>
  <dcterms:created xsi:type="dcterms:W3CDTF">2017-05-29T08:09:42Z</dcterms:created>
  <dcterms:modified xsi:type="dcterms:W3CDTF">2023-12-14T11:56:48Z</dcterms:modified>
  <cp:category/>
  <dc:identifier/>
  <cp:contentStatus/>
  <dc:language/>
  <cp:version/>
</cp:coreProperties>
</file>