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sldIdLst>
    <p:sldId id="258" r:id="rId2"/>
    <p:sldId id="260" r:id="rId3"/>
    <p:sldId id="363" r:id="rId4"/>
    <p:sldId id="364" r:id="rId5"/>
    <p:sldId id="352" r:id="rId6"/>
    <p:sldId id="261" r:id="rId7"/>
    <p:sldId id="365" r:id="rId8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2: Orientierung" id="{C35E66C5-C44B-42C4-B37E-008A4F5CE0EF}">
          <p14:sldIdLst>
            <p14:sldId id="258"/>
            <p14:sldId id="260"/>
            <p14:sldId id="363"/>
            <p14:sldId id="364"/>
            <p14:sldId id="352"/>
            <p14:sldId id="261"/>
            <p14:sldId id="3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09:31 --- Folie 2.1-2.2 (2)]</a:t>
            </a:r>
          </a:p>
          <a:p>
            <a:pPr>
              <a:defRPr/>
            </a:pPr>
            <a:r>
              <a:rPr lang="de-DE" dirty="0"/>
              <a:t>ID: 02.01.01.01_v | Einheit 2: Orientierung | Baustein 1: Workshoplandkarte</a:t>
            </a:r>
          </a:p>
          <a:p>
            <a:pPr>
              <a:defRPr/>
            </a:pPr>
            <a:r>
              <a:rPr lang="de-DE" dirty="0"/>
              <a:t>Inhalt 1: Workshoplandkarte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Erklären der Workshoplandkarte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E7A850D-FFB8-A434-D3A5-ADD540AD3124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09:31 --- Folie 2.1-2.2 (2)]</a:t>
            </a:r>
          </a:p>
          <a:p>
            <a:pPr>
              <a:defRPr/>
            </a:pPr>
            <a:r>
              <a:rPr lang="de-DE" dirty="0"/>
              <a:t>ID: 02.01.01.01_v | Einheit 2: Orientierung | Baustein 1: Workshoplandkarte</a:t>
            </a:r>
          </a:p>
          <a:p>
            <a:pPr>
              <a:defRPr/>
            </a:pPr>
            <a:r>
              <a:rPr lang="de-DE" dirty="0"/>
              <a:t>Inhalt 1: Workshoplandkarte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Erklären der Workshoplandkarte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DEED26B-3B51-BA4E-C93E-15470F8D55D4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09:36 --- Folie 2.3 (1)]</a:t>
            </a:r>
          </a:p>
          <a:p>
            <a:pPr>
              <a:defRPr/>
            </a:pPr>
            <a:r>
              <a:rPr lang="de-DE" dirty="0"/>
              <a:t>ID: 02.01.02.01_v | Einheit 2: Orientierung | Baustein 1: Workshoplandkarte</a:t>
            </a:r>
          </a:p>
          <a:p>
            <a:pPr>
              <a:defRPr/>
            </a:pPr>
            <a:r>
              <a:rPr lang="de-DE" dirty="0"/>
              <a:t>Inhalt 2: Workshoplandkarte (Erwartungsabfrage) | Schritt 1: 1/2 WL Vorbereitung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Folie Workshoplandkarte teilen</a:t>
            </a:r>
          </a:p>
          <a:p>
            <a:pPr>
              <a:defRPr/>
            </a:pPr>
            <a:r>
              <a:rPr lang="de-DE" dirty="0"/>
              <a:t>- Whiteboard in Videokonferenzsoftware aktivieren</a:t>
            </a:r>
          </a:p>
          <a:p>
            <a:pPr>
              <a:defRPr/>
            </a:pPr>
            <a:r>
              <a:rPr lang="de-DE" dirty="0"/>
              <a:t>- "Bitte tragt gleich Eure Wünsche und Anliegen für diesen Workshop in die Landkarte ein."</a:t>
            </a:r>
          </a:p>
          <a:p>
            <a:pPr>
              <a:defRPr/>
            </a:pPr>
            <a:r>
              <a:rPr lang="de-DE" dirty="0"/>
              <a:t>- Whiteboard-funktion erläutern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ggf. </a:t>
            </a:r>
            <a:r>
              <a:rPr lang="de-DE" dirty="0" err="1"/>
              <a:t>Whiteboardfunktion</a:t>
            </a:r>
            <a:r>
              <a:rPr lang="de-DE" dirty="0"/>
              <a:t> in Videokonferenzsoftware aktivieren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DEED26B-3B51-BA4E-C93E-15470F8D55D4}" type="slidenum">
              <a:r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2056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09:42 --- Folie 2.4 (1)]</a:t>
            </a:r>
          </a:p>
          <a:p>
            <a:pPr>
              <a:defRPr/>
            </a:pPr>
            <a:r>
              <a:rPr lang="de-DE" dirty="0"/>
              <a:t>ID: 02.01.02.02_v | Einheit 2: Orientierung | Baustein 1: Workshoplandkarte</a:t>
            </a:r>
          </a:p>
          <a:p>
            <a:pPr>
              <a:defRPr/>
            </a:pPr>
            <a:r>
              <a:rPr lang="de-DE" dirty="0"/>
              <a:t>Inhalt 2: Workshoplandkarte (Erwartungsabfrage) | Schritt 2: 2/2 TN arbeiten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Moderation:</a:t>
            </a:r>
          </a:p>
          <a:p>
            <a:pPr>
              <a:defRPr/>
            </a:pPr>
            <a:r>
              <a:rPr lang="de-DE" dirty="0"/>
              <a:t>- TN 3 min Zeit geben (in Ruhe) Einträge zu beginnen</a:t>
            </a:r>
          </a:p>
          <a:p>
            <a:pPr>
              <a:defRPr/>
            </a:pPr>
            <a:r>
              <a:rPr lang="de-DE" dirty="0"/>
              <a:t>- WL dann abhängig von Stand Anliegen kommentieren bzw. einzuordnen</a:t>
            </a:r>
          </a:p>
          <a:p>
            <a:pPr>
              <a:defRPr/>
            </a:pPr>
            <a:r>
              <a:rPr lang="de-DE" dirty="0"/>
              <a:t>- Ansprechen, was im Rahmen der 2 Tage nicht geht bzw. wie die TN diese Anliegen woanders klären können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Kommentare als Screenshot sichern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DEED26B-3B51-BA4E-C93E-15470F8D55D4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144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09:47 --- Folie 2.5-2.6 (2)]</a:t>
            </a:r>
          </a:p>
          <a:p>
            <a:pPr>
              <a:defRPr/>
            </a:pPr>
            <a:r>
              <a:rPr lang="de-DE" dirty="0"/>
              <a:t>ID: 02.02.01.01_v | Einheit 2: Orientierung | Baustein 2: Tagesplan kennen</a:t>
            </a:r>
          </a:p>
          <a:p>
            <a:pPr>
              <a:defRPr/>
            </a:pPr>
            <a:r>
              <a:rPr lang="de-DE" dirty="0"/>
              <a:t>Inhalt 1: Vorstellung Tagesablauf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Tagesplan vorstellen</a:t>
            </a:r>
          </a:p>
          <a:p>
            <a:pPr>
              <a:defRPr/>
            </a:pPr>
            <a:r>
              <a:rPr lang="de-DE" dirty="0"/>
              <a:t>- Gibt es unter den TN organisatorisches zu beachten?</a:t>
            </a:r>
          </a:p>
          <a:p>
            <a:pPr>
              <a:defRPr/>
            </a:pPr>
            <a:r>
              <a:rPr lang="de-DE" dirty="0"/>
              <a:t>- Hinweis: Schwäbischer Sparplan ohne Angaben von genauen Pausenzeiten; insgesamt nur grobe Übersicht über den Tagesablauf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DEED26B-3B51-BA4E-C93E-15470F8D55D4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6161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09:47 --- Folie 2.5-2.6 (2)]</a:t>
            </a:r>
          </a:p>
          <a:p>
            <a:pPr>
              <a:defRPr/>
            </a:pPr>
            <a:r>
              <a:rPr lang="de-DE" dirty="0"/>
              <a:t>ID: 02.02.01.01_v | Einheit 2: Orientierung | Baustein 2: Tagesplan kennen</a:t>
            </a:r>
          </a:p>
          <a:p>
            <a:pPr>
              <a:defRPr/>
            </a:pPr>
            <a:r>
              <a:rPr lang="de-DE" dirty="0"/>
              <a:t>Inhalt 1: Vorstellung Tagesablauf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Tagesplan vorstellen</a:t>
            </a:r>
          </a:p>
          <a:p>
            <a:pPr>
              <a:defRPr/>
            </a:pPr>
            <a:r>
              <a:rPr lang="de-DE" dirty="0"/>
              <a:t>- Gibt es unter den TN organisatorisches zu beachten?</a:t>
            </a:r>
          </a:p>
          <a:p>
            <a:pPr>
              <a:defRPr/>
            </a:pPr>
            <a:r>
              <a:rPr lang="de-DE" dirty="0"/>
              <a:t>- Hinweis: Schwäbischer Sparplan ohne Angaben von genauen Pausenzeiten; insgesamt nur grobe Übersicht über den Tagesablauf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DEED26B-3B51-BA4E-C93E-15470F8D55D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09:48 --- Folie 2.7 (1)]</a:t>
            </a:r>
          </a:p>
          <a:p>
            <a:r>
              <a:rPr lang="de-DE" dirty="0"/>
              <a:t>ID: 02.03.01.01_v | Einheit 2: Orientierung | Baustein 3: Beuteblatt</a:t>
            </a:r>
          </a:p>
          <a:p>
            <a:r>
              <a:rPr lang="de-DE" dirty="0"/>
              <a:t>Inhalt 1: Beuteblatt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"Ihr könnt im Laufe des Workshops gerne die für Euch relevanten Aspekte notieren.  Hierfür könnt Ihr z. B. das Beuteblatt verwenden."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 Beuteblatt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63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O! O! O! – Orientierung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C41B9FF-4F03-63F9-1FC9-DF50DDE0331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Workshoplandkarte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04EC54-17E9-2749-1990-AF68E3E9D6E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2.2</a:t>
            </a:r>
          </a:p>
        </p:txBody>
      </p:sp>
      <p:pic>
        <p:nvPicPr>
          <p:cNvPr id="3" name="Grafik 2" descr="Ein Bild, das Text, Zeichnung, Diagramm, Entwurf enthält.&#10;&#10;Automatisch generierte Beschreibung">
            <a:extLst>
              <a:ext uri="{FF2B5EF4-FFF2-40B4-BE49-F238E27FC236}">
                <a16:creationId xmlns:a16="http://schemas.microsoft.com/office/drawing/2014/main" id="{73C40CE9-56B5-5120-2ED4-085B602B93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r="-1107"/>
          <a:stretch/>
        </p:blipFill>
        <p:spPr bwMode="auto">
          <a:xfrm>
            <a:off x="5688000" y="123478"/>
            <a:ext cx="3240360" cy="46027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Workshoplandkarte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04EC54-17E9-2749-1990-AF68E3E9D6E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2.3</a:t>
            </a:r>
          </a:p>
        </p:txBody>
      </p:sp>
      <p:pic>
        <p:nvPicPr>
          <p:cNvPr id="8" name="Grafik 7" descr="Ein Bild, das Text, Zeichnung, Diagramm, Entwurf enthält.&#10;&#10;Automatisch generierte Beschreibung">
            <a:extLst>
              <a:ext uri="{FF2B5EF4-FFF2-40B4-BE49-F238E27FC236}">
                <a16:creationId xmlns:a16="http://schemas.microsoft.com/office/drawing/2014/main" id="{592B1A44-9E27-86E0-694E-4D6B9843A6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r="-1107"/>
          <a:stretch/>
        </p:blipFill>
        <p:spPr bwMode="auto">
          <a:xfrm>
            <a:off x="5688000" y="123478"/>
            <a:ext cx="3240360" cy="46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86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Workshoplandkarte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04EC54-17E9-2749-1990-AF68E3E9D6E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2.4</a:t>
            </a:r>
          </a:p>
        </p:txBody>
      </p:sp>
      <p:pic>
        <p:nvPicPr>
          <p:cNvPr id="6" name="Grafik 5" descr="Ein Bild, das Text, Zeichnung, Diagramm, Entwurf enthält.&#10;&#10;Automatisch generierte Beschreibung">
            <a:extLst>
              <a:ext uri="{FF2B5EF4-FFF2-40B4-BE49-F238E27FC236}">
                <a16:creationId xmlns:a16="http://schemas.microsoft.com/office/drawing/2014/main" id="{FFF84C9A-EA75-7525-1ECD-D82CBD06C9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r="-1107"/>
          <a:stretch/>
        </p:blipFill>
        <p:spPr bwMode="auto">
          <a:xfrm>
            <a:off x="5688000" y="123478"/>
            <a:ext cx="3240360" cy="46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57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Tagesplan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pic>
        <p:nvPicPr>
          <p:cNvPr id="6" name="Inhaltsplatzhalter 8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4662" r="35710" b="26444"/>
          <a:stretch/>
        </p:blipFill>
        <p:spPr bwMode="auto">
          <a:xfrm>
            <a:off x="4127500" y="760413"/>
            <a:ext cx="5016500" cy="403225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55C0623-4DAB-7024-CAF6-F9DBDF34F6A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134184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Tagesplan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pic>
        <p:nvPicPr>
          <p:cNvPr id="6" name="Inhaltsplatzhalter 8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4662" r="35710" b="26444"/>
          <a:stretch/>
        </p:blipFill>
        <p:spPr bwMode="auto">
          <a:xfrm>
            <a:off x="4127500" y="760413"/>
            <a:ext cx="5016500" cy="4032250"/>
          </a:xfrm>
          <a:prstGeom prst="rect">
            <a:avLst/>
          </a:prstGeom>
        </p:spPr>
      </p:pic>
      <p:sp>
        <p:nvSpPr>
          <p:cNvPr id="3" name="Textplatzhalter 1"/>
          <p:cNvSpPr txBox="1"/>
          <p:nvPr/>
        </p:nvSpPr>
        <p:spPr bwMode="auto">
          <a:xfrm>
            <a:off x="444209" y="1851670"/>
            <a:ext cx="1152128" cy="2232248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de-DE" b="1"/>
              <a:t>      09:00</a:t>
            </a:r>
            <a:endParaRPr/>
          </a:p>
          <a:p>
            <a:pPr algn="r">
              <a:lnSpc>
                <a:spcPct val="150000"/>
              </a:lnSpc>
              <a:defRPr/>
            </a:pPr>
            <a:r>
              <a:rPr lang="de-DE"/>
              <a:t>ca. </a:t>
            </a:r>
            <a:r>
              <a:rPr lang="de-DE" b="1"/>
              <a:t>10:30</a:t>
            </a:r>
            <a:endParaRPr/>
          </a:p>
          <a:p>
            <a:pPr algn="r">
              <a:lnSpc>
                <a:spcPct val="150000"/>
              </a:lnSpc>
              <a:defRPr/>
            </a:pPr>
            <a:r>
              <a:rPr lang="de-DE"/>
              <a:t>ca. </a:t>
            </a:r>
            <a:r>
              <a:rPr lang="de-DE" b="1"/>
              <a:t>12:00</a:t>
            </a:r>
            <a:endParaRPr/>
          </a:p>
          <a:p>
            <a:pPr algn="r">
              <a:lnSpc>
                <a:spcPct val="150000"/>
              </a:lnSpc>
              <a:defRPr/>
            </a:pPr>
            <a:r>
              <a:rPr lang="de-DE"/>
              <a:t>ca. </a:t>
            </a:r>
            <a:r>
              <a:rPr lang="de-DE" b="1"/>
              <a:t>14:00</a:t>
            </a:r>
            <a:endParaRPr/>
          </a:p>
          <a:p>
            <a:pPr algn="r">
              <a:lnSpc>
                <a:spcPct val="150000"/>
              </a:lnSpc>
              <a:defRPr/>
            </a:pPr>
            <a:r>
              <a:rPr lang="de-DE" b="1"/>
              <a:t>      16:30</a:t>
            </a:r>
            <a:endParaRPr/>
          </a:p>
        </p:txBody>
      </p:sp>
      <p:sp>
        <p:nvSpPr>
          <p:cNvPr id="7" name="Textplatzhalter 1"/>
          <p:cNvSpPr txBox="1"/>
          <p:nvPr/>
        </p:nvSpPr>
        <p:spPr bwMode="auto">
          <a:xfrm>
            <a:off x="1680386" y="1851670"/>
            <a:ext cx="1811492" cy="2232248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de-DE" dirty="0">
                <a:solidFill>
                  <a:srgbClr val="5E5E5E"/>
                </a:solidFill>
              </a:rPr>
              <a:t>Beginn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dirty="0">
                <a:solidFill>
                  <a:srgbClr val="5E5E5E"/>
                </a:solidFill>
              </a:rPr>
              <a:t>Kaffeepause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dirty="0">
                <a:solidFill>
                  <a:srgbClr val="5E5E5E"/>
                </a:solidFill>
              </a:rPr>
              <a:t>Mittagspause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dirty="0">
                <a:solidFill>
                  <a:srgbClr val="5E5E5E"/>
                </a:solidFill>
              </a:rPr>
              <a:t>Kaffeepause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de-DE" dirty="0">
                <a:solidFill>
                  <a:srgbClr val="5E5E5E"/>
                </a:solidFill>
              </a:rPr>
              <a:t>Abschluss</a:t>
            </a:r>
            <a:endParaRPr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7E5D00C-F593-CE04-9DD0-3A11E7FFDB6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0278357-A553-1928-169E-3ADA0F3F88E1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BC96476-A304-5E0C-466E-0BA5557D2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Beuteblatt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3CF152-EDC4-C409-566A-EE61D0075EF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EA542F-9499-734F-6F35-C3C9FEC312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A3A583AC-90C3-47D4-8E3F-971AFFF238DC}" type="slidenum">
              <a:rPr lang="de-DE" smtClean="0"/>
              <a:t>6</a:t>
            </a:fld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80C050BB-6139-B877-D3E2-CC72132D92E7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80FB24FF-3283-8FA5-B843-A61FCCD2FAF9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Beuteblatt (Vortrag)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WL referiert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830FA41F-7964-C2B8-3DF3-5F5B289178A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2.7</a:t>
            </a:r>
          </a:p>
        </p:txBody>
      </p:sp>
    </p:spTree>
    <p:extLst>
      <p:ext uri="{BB962C8B-B14F-4D97-AF65-F5344CB8AC3E}">
        <p14:creationId xmlns:p14="http://schemas.microsoft.com/office/powerpoint/2010/main" val="557142498"/>
      </p:ext>
    </p:extLst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572</Words>
  <Application>Microsoft Macintosh PowerPoint</Application>
  <DocSecurity>0</DocSecurity>
  <PresentationFormat>Bildschirmpräsentation (16:9)</PresentationFormat>
  <Paragraphs>105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Calibri</vt:lpstr>
      <vt:lpstr>Source Sans Pro Light</vt:lpstr>
      <vt:lpstr>TtT_Design</vt:lpstr>
      <vt:lpstr>O! O! O! – Orientierung</vt:lpstr>
      <vt:lpstr>Workshoplandkarte</vt:lpstr>
      <vt:lpstr>Workshoplandkarte</vt:lpstr>
      <vt:lpstr>Workshoplandkarte</vt:lpstr>
      <vt:lpstr>Tagesplan</vt:lpstr>
      <vt:lpstr>Tagesplan</vt:lpstr>
      <vt:lpstr>Beuteblatt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2023-12-13T09:13:27Z</dcterms:modified>
  <cp:category/>
  <dc:identifier/>
  <cp:contentStatus/>
  <dc:language/>
  <cp:version/>
</cp:coreProperties>
</file>