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presentation.xml" ContentType="application/vnd.openxmlformats-officedocument.presentationml.presentation.main+xml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68360" y="-360"/>
            <a:ext cx="9067680" cy="1259280"/>
          </a:xfrm>
          <a:prstGeom prst="rect">
            <a:avLst/>
          </a:prstGeom>
        </p:spPr>
        <p:txBody>
          <a:bodyPr anchor="ctr" bIns="0" lIns="0" rIns="0" tIns="0"/>
          <a:p>
            <a:pPr algn="ctr"/>
            <a:r>
              <a:rPr lang="en-US"/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67680" cy="4986360"/>
          </a:xfrm>
          <a:prstGeom prst="rect">
            <a:avLst/>
          </a:prstGeom>
        </p:spPr>
        <p:txBody>
          <a:bodyPr bIns="0" lIns="0" rIns="0" tIns="28080"/>
          <a:p>
            <a:pPr>
              <a:buFont typeface="Times New Roman"/>
              <a:buChar char="•"/>
            </a:pPr>
            <a:r>
              <a:rPr lang="en-US"/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US"/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/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/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/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/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/>
              <a:t>Seventh Outline Level</a:t>
            </a:r>
            <a:endParaRPr/>
          </a:p>
          <a:p>
            <a:pPr lvl="7">
              <a:buFont typeface="Times New Roman"/>
              <a:buChar char="»"/>
            </a:pPr>
            <a:r>
              <a:rPr lang="en-US"/>
              <a:t>Eighth Outline Level</a:t>
            </a:r>
            <a:endParaRPr/>
          </a:p>
          <a:p>
            <a:pPr lvl="8">
              <a:buFont typeface="Times New Roman"/>
              <a:buChar char="»"/>
            </a:pPr>
            <a:r>
              <a:rPr lang="en-US"/>
              <a:t>Ninth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2920" y="6886440"/>
            <a:ext cx="2344680" cy="518040"/>
          </a:xfrm>
          <a:prstGeom prst="rect">
            <a:avLst/>
          </a:prstGeom>
        </p:spPr>
        <p:txBody>
          <a:bodyPr bIns="0" lIns="0" rIns="0" tIns="0"/>
          <a:p>
            <a:pPr>
              <a:buFont typeface="Times New Roman"/>
              <a:buChar char="•"/>
            </a:pPr>
            <a:r>
              <a:rPr lang="fi-FI"/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8080" y="6886440"/>
            <a:ext cx="3192480" cy="518040"/>
          </a:xfrm>
          <a:prstGeom prst="rect">
            <a:avLst/>
          </a:prstGeom>
        </p:spPr>
        <p:txBody>
          <a:bodyPr bIns="0" lIns="0" rIns="0" tIns="0"/>
          <a:p>
            <a:pPr>
              <a:buFont typeface="Times New Roman"/>
              <a:buChar char="•"/>
            </a:pPr>
            <a:r>
              <a:rPr lang="fi-FI"/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5920" y="6886440"/>
            <a:ext cx="2344680" cy="518040"/>
          </a:xfrm>
          <a:prstGeom prst="rect">
            <a:avLst/>
          </a:prstGeom>
        </p:spPr>
        <p:txBody>
          <a:bodyPr bIns="0" lIns="0" rIns="0" tIns="0"/>
          <a:p>
            <a:pPr>
              <a:buFont typeface="Times New Roman"/>
              <a:buChar char="•"/>
            </a:pPr>
            <a:fld id="{3191E111-1151-4161-9171-81A1D1D101A1}" type="slidenum">
              <a:rPr lang="fi-FI"/>
              <a:t>&lt;number&gt;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Shape 1"/>
          <p:cNvSpPr txBox="1"/>
          <p:nvPr/>
        </p:nvSpPr>
        <p:spPr>
          <a:xfrm>
            <a:off x="468000" y="0"/>
            <a:ext cx="9070920" cy="1262520"/>
          </a:xfrm>
          <a:prstGeom prst="rect">
            <a:avLst/>
          </a:prstGeom>
        </p:spPr>
        <p:txBody>
          <a:bodyPr anchor="ctr" bIns="0" lIns="0" rIns="0" tIns="38880"/>
          <a:p>
            <a:pPr algn="ctr">
              <a:lnSpc>
                <a:spcPct val="93000"/>
              </a:lnSpc>
              <a:buFont typeface="Arial"/>
              <a:buChar char="•"/>
            </a:pPr>
            <a:r>
              <a:rPr lang="fi-FI"/>
              <a:t>Test</a:t>
            </a:r>
            <a:endParaRPr/>
          </a:p>
        </p:txBody>
      </p:sp>
      <p:sp>
        <p:nvSpPr>
          <p:cNvPr id="6" name="TextShape 2"/>
          <p:cNvSpPr txBox="1"/>
          <p:nvPr/>
        </p:nvSpPr>
        <p:spPr>
          <a:xfrm>
            <a:off x="502920" y="1768320"/>
            <a:ext cx="9070920" cy="4989600"/>
          </a:xfrm>
          <a:prstGeom prst="rect">
            <a:avLst/>
          </a:prstGeom>
        </p:spPr>
        <p:txBody>
          <a:bodyPr bIns="0" lIns="0" rIns="0" tIns="28080"/>
          <a:p>
            <a:pPr>
              <a:lnSpc>
                <a:spcPct val="93000"/>
              </a:lnSpc>
              <a:buSzPct val="45000"/>
              <a:buFont charset="2" typeface="Wingdings"/>
              <a:buChar char=""/>
            </a:pPr>
            <a:r>
              <a:rPr lang="fi-FI">
                <a:solidFill>
                  <a:srgbClr val="000000"/>
                </a:solidFill>
              </a:rPr>
              <a:t>This is a ms power point pptx format</a:t>
            </a:r>
            <a:endParaRPr/>
          </a:p>
        </p:txBody>
      </p:sp>
    </p:spTree>
  </p:cSld>
  <p:timing>
    <p:tnLst>
      <p:par>
        <p:cTn dur="indefinite" id="1" nodeType="tmRoot" restart="never">
          <p:childTnLst>
            <p:seq>
              <p:cTn dur="indefinite"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