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revor D." initials="TD" lastIdx="1" clrIdx="0">
    <p:extLst>
      <p:ext uri="{19B8F6BF-5375-455C-9EA6-DF929625EA0E}">
        <p15:presenceInfo xmlns:p15="http://schemas.microsoft.com/office/powerpoint/2012/main" userId="e4666eeaa5b7951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8" autoAdjust="0"/>
    <p:restoredTop sz="94660"/>
  </p:normalViewPr>
  <p:slideViewPr>
    <p:cSldViewPr snapToGrid="0">
      <p:cViewPr>
        <p:scale>
          <a:sx n="100" d="100"/>
          <a:sy n="100" d="100"/>
        </p:scale>
        <p:origin x="990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0001D8-03C4-46D9-9E99-B81AFBA61C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D53764E-B848-4DFB-9F72-3CB56A6F47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DB206F-BB35-4E69-80E8-5D5B7BDB84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74E42-DD79-487A-B296-D876FDD6E323}" type="datetimeFigureOut">
              <a:rPr lang="en-GB" smtClean="0"/>
              <a:t>10/09/2023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670177-E734-4A89-B214-FBC9E2962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C6B544-3FCA-499C-A846-2E9F21D7C8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D424A-B3B8-4CB5-9D4A-AA0CE23B34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84362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DB8F55-4870-4D1E-9EED-7EE3A24E5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81D44A-E0CE-414C-87D1-1649D5ADE9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DD2F3F-1E41-4375-BD7D-4923A84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74E42-DD79-487A-B296-D876FDD6E323}" type="datetimeFigureOut">
              <a:rPr lang="en-GB" smtClean="0"/>
              <a:t>10/09/2023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B5B6C5-690E-4ADC-A521-A053DFEFD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D9C985-018E-4976-93D9-BA7E74E432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D424A-B3B8-4CB5-9D4A-AA0CE23B34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1173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480425-7D98-4598-8D2F-E087B31012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7FA78B-E858-4232-953D-D4E4EA8E6D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B3A986-E9CF-4481-A409-599B74753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74E42-DD79-487A-B296-D876FDD6E323}" type="datetimeFigureOut">
              <a:rPr lang="en-GB" smtClean="0"/>
              <a:t>10/09/2023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812A0A-03B5-4FD4-807D-B7D58968D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222845-2A81-4CA3-A51E-4637967493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D424A-B3B8-4CB5-9D4A-AA0CE23B34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0268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DB63E-D849-4386-9B76-A53DF56AE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AEBB98-A462-4CF0-93A0-0761C60707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35B015-C709-4244-9823-9D38622EF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74E42-DD79-487A-B296-D876FDD6E323}" type="datetimeFigureOut">
              <a:rPr lang="en-GB" smtClean="0"/>
              <a:t>10/09/2023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79C798-8781-47C8-9491-5998C85A4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7C9AF8-2691-4456-BDB5-DD692CF52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D424A-B3B8-4CB5-9D4A-AA0CE23B34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4666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0B7F6C-D93E-4576-AF7D-E8BE0DDF49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75CFA-26E1-4045-9B88-1B57A766D8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14AA14-F03F-4219-B80D-FFC4B0B5DB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74E42-DD79-487A-B296-D876FDD6E323}" type="datetimeFigureOut">
              <a:rPr lang="en-GB" smtClean="0"/>
              <a:t>10/09/2023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685ABC-7633-4EEE-AB32-F435A4646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D026B4-5D84-470B-B8B1-9C94B57DCB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D424A-B3B8-4CB5-9D4A-AA0CE23B34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5411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4E4251-E5F1-4A88-87EF-7A69E72660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B8A0B4-37A0-4ABC-BFA3-5A18D2399A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25E91C-2FED-4CD9-ABD6-A97D3268F7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6D5DC4-5B16-4BFF-A373-7C7A65D33E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74E42-DD79-487A-B296-D876FDD6E323}" type="datetimeFigureOut">
              <a:rPr lang="en-GB" smtClean="0"/>
              <a:t>10/09/2023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7B0479-7724-4883-8ED0-65CD8099C0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2123F1-03DF-4F38-8E83-57855E7DE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D424A-B3B8-4CB5-9D4A-AA0CE23B34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560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2F5CC-E305-4DAD-B242-08EC38EEE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C5F094-7787-429F-AB4A-7971D88068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8CB913-1AAB-4439-A638-47B5EDC3D9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493F1E-9C1A-4569-A8E1-100A4AFA03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D59077-AF0C-43F6-BB0C-E207844536E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EACA79-5AA6-49E8-BA88-4B54FE7918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74E42-DD79-487A-B296-D876FDD6E323}" type="datetimeFigureOut">
              <a:rPr lang="en-GB" smtClean="0"/>
              <a:t>10/09/2023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3C695DB-34C9-4E5A-8239-5CA54A8BFF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FDE65B-2AF5-4649-97BF-6D71A5CB6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D424A-B3B8-4CB5-9D4A-AA0CE23B34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3451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B1F7DA-C585-4C5C-B08C-1BD5CADFC1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E7590D5-19E7-44E0-B8B1-936E56C4C2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74E42-DD79-487A-B296-D876FDD6E323}" type="datetimeFigureOut">
              <a:rPr lang="en-GB" smtClean="0"/>
              <a:t>10/09/2023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7842FE-366F-40ED-BC8B-5096C03D58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CC8D4E3-7EE6-4E1D-AB9D-8B1ADF1F0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D424A-B3B8-4CB5-9D4A-AA0CE23B34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7426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78E53D3-FDAB-466D-BCB2-54E12A5AB0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74E42-DD79-487A-B296-D876FDD6E323}" type="datetimeFigureOut">
              <a:rPr lang="en-GB" smtClean="0"/>
              <a:t>10/09/2023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2EDB5C-EFF5-4470-B186-6B24F6C5C8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0FC234-BDB2-440D-93C7-14D8922EF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D424A-B3B8-4CB5-9D4A-AA0CE23B34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7996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444C6B-1BD2-40D8-B784-5826FDD8A1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9F04BA-EC3B-437D-A82E-A20E20CBE5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A95FD9-E343-42AB-AE66-B73CA8063D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8F417-3DC3-4D2A-A1A3-2C4E47969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74E42-DD79-487A-B296-D876FDD6E323}" type="datetimeFigureOut">
              <a:rPr lang="en-GB" smtClean="0"/>
              <a:t>10/09/2023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CFDF69-B3F1-423E-BBA8-232C87266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7CD538-622F-4D46-80FC-67FB14D52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D424A-B3B8-4CB5-9D4A-AA0CE23B34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9567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D41487-D6D5-4C70-B57B-6267C30B0D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FB55B64-1819-45E3-AECA-1A7B688B9B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F5D876-C9AA-4797-870D-99E6E15027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00F29-043B-4B49-A408-9F8C1FBD97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74E42-DD79-487A-B296-D876FDD6E323}" type="datetimeFigureOut">
              <a:rPr lang="en-GB" smtClean="0"/>
              <a:t>10/09/2023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B9CD9-8ADF-463A-ACBD-A749A72A1D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83EF28-F5AF-4565-B7A5-A54EBDDDF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D424A-B3B8-4CB5-9D4A-AA0CE23B34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908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8CDBC85-7862-42AE-94DF-8927C067B1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5BF62C-4AD7-4354-AA8D-98B7E332D1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7E4D7B-01BC-491F-B978-443EA5ABFC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674E42-DD79-487A-B296-D876FDD6E323}" type="datetimeFigureOut">
              <a:rPr lang="en-GB" smtClean="0"/>
              <a:t>10/09/2023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1215D1-E9BE-481F-BCF8-C4EC20E2C2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891407-4645-4747-BCE1-E8464F976D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D424A-B3B8-4CB5-9D4A-AA0CE23B34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2918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C2FCB0CE-7D92-4492-A385-C1B325DA2D51}"/>
              </a:ext>
            </a:extLst>
          </p:cNvPr>
          <p:cNvSpPr/>
          <p:nvPr/>
        </p:nvSpPr>
        <p:spPr>
          <a:xfrm>
            <a:off x="1539909" y="1442967"/>
            <a:ext cx="9112182" cy="3972065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7783F3A-EBE6-41BB-8E5A-725F32A2FA22}"/>
              </a:ext>
            </a:extLst>
          </p:cNvPr>
          <p:cNvSpPr/>
          <p:nvPr/>
        </p:nvSpPr>
        <p:spPr>
          <a:xfrm>
            <a:off x="1791385" y="1711629"/>
            <a:ext cx="1156797" cy="108204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Seed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Source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5AE2A77A-CCA0-4C3D-A887-F5BA42CDB23A}"/>
              </a:ext>
            </a:extLst>
          </p:cNvPr>
          <p:cNvSpPr/>
          <p:nvPr/>
        </p:nvSpPr>
        <p:spPr>
          <a:xfrm>
            <a:off x="1956147" y="4974513"/>
            <a:ext cx="180000" cy="1800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B227758-BFAC-47E3-9ECA-2190A2CEF91A}"/>
              </a:ext>
            </a:extLst>
          </p:cNvPr>
          <p:cNvSpPr/>
          <p:nvPr/>
        </p:nvSpPr>
        <p:spPr>
          <a:xfrm>
            <a:off x="5158937" y="4974513"/>
            <a:ext cx="180000" cy="1800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688D1F6-5565-40E8-B2EF-664C0DE76379}"/>
              </a:ext>
            </a:extLst>
          </p:cNvPr>
          <p:cNvSpPr/>
          <p:nvPr/>
        </p:nvSpPr>
        <p:spPr>
          <a:xfrm>
            <a:off x="2599275" y="4974513"/>
            <a:ext cx="180000" cy="1800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9A76B80-9004-499D-A99E-765AEECC5E74}"/>
              </a:ext>
            </a:extLst>
          </p:cNvPr>
          <p:cNvSpPr/>
          <p:nvPr/>
        </p:nvSpPr>
        <p:spPr>
          <a:xfrm>
            <a:off x="6335140" y="4974513"/>
            <a:ext cx="180000" cy="1800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CC11559F-081F-4428-A8C7-514D47EAE46E}"/>
              </a:ext>
            </a:extLst>
          </p:cNvPr>
          <p:cNvSpPr/>
          <p:nvPr/>
        </p:nvSpPr>
        <p:spPr>
          <a:xfrm>
            <a:off x="771787" y="2388368"/>
            <a:ext cx="4486744" cy="4848821"/>
          </a:xfrm>
          <a:prstGeom prst="arc">
            <a:avLst>
              <a:gd name="adj1" fmla="val 16265723"/>
              <a:gd name="adj2" fmla="val 0"/>
            </a:avLst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7D7B1C87-FC57-4573-A29D-B90D9ED155A8}"/>
              </a:ext>
            </a:extLst>
          </p:cNvPr>
          <p:cNvSpPr/>
          <p:nvPr/>
        </p:nvSpPr>
        <p:spPr>
          <a:xfrm>
            <a:off x="-2830287" y="2295646"/>
            <a:ext cx="11851577" cy="5574792"/>
          </a:xfrm>
          <a:prstGeom prst="arc">
            <a:avLst>
              <a:gd name="adj1" fmla="val 16156139"/>
              <a:gd name="adj2" fmla="val 21495579"/>
            </a:avLst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76B654F-87E2-461F-A649-9612D4534CBC}"/>
              </a:ext>
            </a:extLst>
          </p:cNvPr>
          <p:cNvCxnSpPr/>
          <p:nvPr/>
        </p:nvCxnSpPr>
        <p:spPr>
          <a:xfrm>
            <a:off x="2046147" y="2918721"/>
            <a:ext cx="0" cy="1970532"/>
          </a:xfrm>
          <a:prstGeom prst="line">
            <a:avLst/>
          </a:prstGeom>
          <a:ln w="158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12F75CB-542F-4F35-9611-56CD305B61A9}"/>
              </a:ext>
            </a:extLst>
          </p:cNvPr>
          <p:cNvCxnSpPr/>
          <p:nvPr/>
        </p:nvCxnSpPr>
        <p:spPr>
          <a:xfrm>
            <a:off x="2689275" y="2918721"/>
            <a:ext cx="0" cy="1970532"/>
          </a:xfrm>
          <a:prstGeom prst="line">
            <a:avLst/>
          </a:prstGeom>
          <a:ln w="158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B51FB198-4099-4131-8E02-1159F54B41CF}"/>
              </a:ext>
            </a:extLst>
          </p:cNvPr>
          <p:cNvSpPr/>
          <p:nvPr/>
        </p:nvSpPr>
        <p:spPr>
          <a:xfrm>
            <a:off x="3791882" y="4974513"/>
            <a:ext cx="180000" cy="1800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A276BAA2-C46E-4A78-A191-35C1DE693D57}"/>
              </a:ext>
            </a:extLst>
          </p:cNvPr>
          <p:cNvSpPr/>
          <p:nvPr/>
        </p:nvSpPr>
        <p:spPr>
          <a:xfrm rot="10800000">
            <a:off x="1983393" y="4809224"/>
            <a:ext cx="125507" cy="79285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32FF7FD5-65ED-430B-8436-7E2143146531}"/>
              </a:ext>
            </a:extLst>
          </p:cNvPr>
          <p:cNvSpPr/>
          <p:nvPr/>
        </p:nvSpPr>
        <p:spPr>
          <a:xfrm rot="10800000">
            <a:off x="2626521" y="4809224"/>
            <a:ext cx="125507" cy="79285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Isosceles Triangle 24">
            <a:extLst>
              <a:ext uri="{FF2B5EF4-FFF2-40B4-BE49-F238E27FC236}">
                <a16:creationId xmlns:a16="http://schemas.microsoft.com/office/drawing/2014/main" id="{A190F8D6-0527-4F2D-A004-F94CC68BC9EA}"/>
              </a:ext>
            </a:extLst>
          </p:cNvPr>
          <p:cNvSpPr/>
          <p:nvPr/>
        </p:nvSpPr>
        <p:spPr>
          <a:xfrm rot="10800000">
            <a:off x="5195437" y="4809224"/>
            <a:ext cx="125507" cy="79285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95777BEA-0FDE-4516-858B-1E94F968E2A0}"/>
              </a:ext>
            </a:extLst>
          </p:cNvPr>
          <p:cNvSpPr/>
          <p:nvPr/>
        </p:nvSpPr>
        <p:spPr>
          <a:xfrm rot="9745773">
            <a:off x="8943906" y="4827837"/>
            <a:ext cx="125507" cy="79285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5A9941C-40F1-4506-AC5A-F300C1BB6007}"/>
              </a:ext>
            </a:extLst>
          </p:cNvPr>
          <p:cNvSpPr txBox="1"/>
          <p:nvPr/>
        </p:nvSpPr>
        <p:spPr>
          <a:xfrm>
            <a:off x="1753002" y="2998467"/>
            <a:ext cx="12252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i="1" dirty="0">
                <a:latin typeface="Arial" panose="020B0604020202020204" pitchFamily="34" charset="0"/>
                <a:cs typeface="Arial" panose="020B0604020202020204" pitchFamily="34" charset="0"/>
              </a:rPr>
              <a:t>gravity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ED53834-1936-493C-B780-C0966C578512}"/>
              </a:ext>
            </a:extLst>
          </p:cNvPr>
          <p:cNvSpPr txBox="1"/>
          <p:nvPr/>
        </p:nvSpPr>
        <p:spPr>
          <a:xfrm>
            <a:off x="2789651" y="4112943"/>
            <a:ext cx="10905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i="1" dirty="0">
                <a:latin typeface="Arial" panose="020B0604020202020204" pitchFamily="34" charset="0"/>
                <a:cs typeface="Arial" panose="020B0604020202020204" pitchFamily="34" charset="0"/>
              </a:rPr>
              <a:t>ants, rodents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072D4DD-79E2-49C7-8C61-1EC12571B722}"/>
              </a:ext>
            </a:extLst>
          </p:cNvPr>
          <p:cNvSpPr txBox="1"/>
          <p:nvPr/>
        </p:nvSpPr>
        <p:spPr>
          <a:xfrm>
            <a:off x="5216515" y="4326283"/>
            <a:ext cx="12252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i="1" dirty="0">
                <a:latin typeface="Arial" panose="020B0604020202020204" pitchFamily="34" charset="0"/>
                <a:cs typeface="Arial" panose="020B0604020202020204" pitchFamily="34" charset="0"/>
              </a:rPr>
              <a:t>rodents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8B8FFBA-7F1A-4FA7-BAB2-F424215950C8}"/>
              </a:ext>
            </a:extLst>
          </p:cNvPr>
          <p:cNvSpPr txBox="1"/>
          <p:nvPr/>
        </p:nvSpPr>
        <p:spPr>
          <a:xfrm>
            <a:off x="6356981" y="4325510"/>
            <a:ext cx="12252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i="1" dirty="0">
                <a:latin typeface="Arial" panose="020B0604020202020204" pitchFamily="34" charset="0"/>
                <a:cs typeface="Arial" panose="020B0604020202020204" pitchFamily="34" charset="0"/>
              </a:rPr>
              <a:t>ants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4E322F4-D058-452B-B3B6-C6C756C6B879}"/>
              </a:ext>
            </a:extLst>
          </p:cNvPr>
          <p:cNvSpPr txBox="1"/>
          <p:nvPr/>
        </p:nvSpPr>
        <p:spPr>
          <a:xfrm>
            <a:off x="4629036" y="2998467"/>
            <a:ext cx="14198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i="1" dirty="0">
                <a:latin typeface="Arial" panose="020B0604020202020204" pitchFamily="34" charset="0"/>
                <a:cs typeface="Arial" panose="020B0604020202020204" pitchFamily="34" charset="0"/>
              </a:rPr>
              <a:t>gravity + wind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43A5E82-1E74-4EFE-A725-84D6CEC48807}"/>
              </a:ext>
            </a:extLst>
          </p:cNvPr>
          <p:cNvSpPr txBox="1"/>
          <p:nvPr/>
        </p:nvSpPr>
        <p:spPr>
          <a:xfrm>
            <a:off x="7233534" y="3003364"/>
            <a:ext cx="12252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i="1" dirty="0">
                <a:latin typeface="Arial" panose="020B0604020202020204" pitchFamily="34" charset="0"/>
                <a:cs typeface="Arial" panose="020B0604020202020204" pitchFamily="34" charset="0"/>
              </a:rPr>
              <a:t>birds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120E6E6B-59DA-48A8-8503-51BDFE5AAA63}"/>
              </a:ext>
            </a:extLst>
          </p:cNvPr>
          <p:cNvCxnSpPr>
            <a:cxnSpLocks/>
          </p:cNvCxnSpPr>
          <p:nvPr/>
        </p:nvCxnSpPr>
        <p:spPr>
          <a:xfrm>
            <a:off x="10005186" y="1633143"/>
            <a:ext cx="492522" cy="0"/>
          </a:xfrm>
          <a:prstGeom prst="line">
            <a:avLst/>
          </a:prstGeom>
          <a:ln w="158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D2811624-EF5D-485D-9615-44DBF0F5C24B}"/>
              </a:ext>
            </a:extLst>
          </p:cNvPr>
          <p:cNvCxnSpPr>
            <a:cxnSpLocks/>
          </p:cNvCxnSpPr>
          <p:nvPr/>
        </p:nvCxnSpPr>
        <p:spPr>
          <a:xfrm>
            <a:off x="10005186" y="1831263"/>
            <a:ext cx="492522" cy="0"/>
          </a:xfrm>
          <a:prstGeom prst="line">
            <a:avLst/>
          </a:prstGeom>
          <a:ln w="15875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182ED36F-4133-4949-A2ED-5630D7D5F20F}"/>
              </a:ext>
            </a:extLst>
          </p:cNvPr>
          <p:cNvSpPr txBox="1"/>
          <p:nvPr/>
        </p:nvSpPr>
        <p:spPr>
          <a:xfrm>
            <a:off x="7338358" y="1496261"/>
            <a:ext cx="26550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Primary dispersal</a:t>
            </a:r>
          </a:p>
          <a:p>
            <a:pPr algn="r"/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Secondary or higher-order dispersal</a:t>
            </a:r>
          </a:p>
        </p:txBody>
      </p:sp>
      <p:sp>
        <p:nvSpPr>
          <p:cNvPr id="2" name="Arc 1">
            <a:extLst>
              <a:ext uri="{FF2B5EF4-FFF2-40B4-BE49-F238E27FC236}">
                <a16:creationId xmlns:a16="http://schemas.microsoft.com/office/drawing/2014/main" id="{A5E4D2F1-54B3-0A7B-EE59-B5716BFD6662}"/>
              </a:ext>
            </a:extLst>
          </p:cNvPr>
          <p:cNvSpPr/>
          <p:nvPr/>
        </p:nvSpPr>
        <p:spPr>
          <a:xfrm rot="18998032">
            <a:off x="2580483" y="4693494"/>
            <a:ext cx="1401725" cy="1314552"/>
          </a:xfrm>
          <a:prstGeom prst="arc">
            <a:avLst>
              <a:gd name="adj1" fmla="val 15945108"/>
              <a:gd name="adj2" fmla="val 0"/>
            </a:avLst>
          </a:prstGeom>
          <a:ln w="12700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694F67DB-40A3-B563-C8CD-71225ADA656E}"/>
              </a:ext>
            </a:extLst>
          </p:cNvPr>
          <p:cNvSpPr/>
          <p:nvPr/>
        </p:nvSpPr>
        <p:spPr>
          <a:xfrm rot="8337143">
            <a:off x="3716691" y="4821213"/>
            <a:ext cx="125507" cy="79285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Arc 5">
            <a:extLst>
              <a:ext uri="{FF2B5EF4-FFF2-40B4-BE49-F238E27FC236}">
                <a16:creationId xmlns:a16="http://schemas.microsoft.com/office/drawing/2014/main" id="{C20D043F-E1BE-8187-097E-1AC999284D2B}"/>
              </a:ext>
            </a:extLst>
          </p:cNvPr>
          <p:cNvSpPr/>
          <p:nvPr/>
        </p:nvSpPr>
        <p:spPr>
          <a:xfrm rot="18998032">
            <a:off x="5141964" y="4693494"/>
            <a:ext cx="1401725" cy="1314552"/>
          </a:xfrm>
          <a:prstGeom prst="arc">
            <a:avLst>
              <a:gd name="adj1" fmla="val 15945108"/>
              <a:gd name="adj2" fmla="val 0"/>
            </a:avLst>
          </a:prstGeom>
          <a:ln w="12700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63D9FA66-81EA-AFEF-C43A-D4FF461E4688}"/>
              </a:ext>
            </a:extLst>
          </p:cNvPr>
          <p:cNvSpPr/>
          <p:nvPr/>
        </p:nvSpPr>
        <p:spPr>
          <a:xfrm rot="8337143">
            <a:off x="6278172" y="4821213"/>
            <a:ext cx="125507" cy="79285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Arc 14">
            <a:extLst>
              <a:ext uri="{FF2B5EF4-FFF2-40B4-BE49-F238E27FC236}">
                <a16:creationId xmlns:a16="http://schemas.microsoft.com/office/drawing/2014/main" id="{0BCD997E-D93E-E58B-993E-0E3641BD9851}"/>
              </a:ext>
            </a:extLst>
          </p:cNvPr>
          <p:cNvSpPr/>
          <p:nvPr/>
        </p:nvSpPr>
        <p:spPr>
          <a:xfrm rot="18998032">
            <a:off x="6283865" y="4692721"/>
            <a:ext cx="1401725" cy="1314552"/>
          </a:xfrm>
          <a:prstGeom prst="arc">
            <a:avLst>
              <a:gd name="adj1" fmla="val 15945108"/>
              <a:gd name="adj2" fmla="val 0"/>
            </a:avLst>
          </a:prstGeom>
          <a:ln w="12700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7" name="Isosceles Triangle 36">
            <a:extLst>
              <a:ext uri="{FF2B5EF4-FFF2-40B4-BE49-F238E27FC236}">
                <a16:creationId xmlns:a16="http://schemas.microsoft.com/office/drawing/2014/main" id="{CF9DB563-0F8C-CFFD-5B8B-58E5AB37185D}"/>
              </a:ext>
            </a:extLst>
          </p:cNvPr>
          <p:cNvSpPr/>
          <p:nvPr/>
        </p:nvSpPr>
        <p:spPr>
          <a:xfrm rot="8337143">
            <a:off x="7420073" y="4820440"/>
            <a:ext cx="125507" cy="79285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8321171E-ADDA-F990-0E86-9E3F7825BC1A}"/>
              </a:ext>
            </a:extLst>
          </p:cNvPr>
          <p:cNvSpPr/>
          <p:nvPr/>
        </p:nvSpPr>
        <p:spPr>
          <a:xfrm>
            <a:off x="7466186" y="4974513"/>
            <a:ext cx="180000" cy="1800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393702B7-6975-D3FE-8694-E1E7F46372FF}"/>
              </a:ext>
            </a:extLst>
          </p:cNvPr>
          <p:cNvSpPr/>
          <p:nvPr/>
        </p:nvSpPr>
        <p:spPr>
          <a:xfrm>
            <a:off x="8947567" y="4975779"/>
            <a:ext cx="180000" cy="1800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3" name="Arc 42">
            <a:extLst>
              <a:ext uri="{FF2B5EF4-FFF2-40B4-BE49-F238E27FC236}">
                <a16:creationId xmlns:a16="http://schemas.microsoft.com/office/drawing/2014/main" id="{8F073588-DB53-1127-6059-8E319EF33AA9}"/>
              </a:ext>
            </a:extLst>
          </p:cNvPr>
          <p:cNvSpPr/>
          <p:nvPr/>
        </p:nvSpPr>
        <p:spPr>
          <a:xfrm rot="18998032">
            <a:off x="8896292" y="4693987"/>
            <a:ext cx="1401725" cy="1314552"/>
          </a:xfrm>
          <a:prstGeom prst="arc">
            <a:avLst>
              <a:gd name="adj1" fmla="val 15945108"/>
              <a:gd name="adj2" fmla="val 0"/>
            </a:avLst>
          </a:prstGeom>
          <a:ln w="12700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B3C97A78-BDE0-3722-B9BE-9397A2FAB509}"/>
              </a:ext>
            </a:extLst>
          </p:cNvPr>
          <p:cNvSpPr/>
          <p:nvPr/>
        </p:nvSpPr>
        <p:spPr>
          <a:xfrm>
            <a:off x="10078613" y="4975779"/>
            <a:ext cx="180000" cy="1800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" name="Isosceles Triangle 44">
            <a:extLst>
              <a:ext uri="{FF2B5EF4-FFF2-40B4-BE49-F238E27FC236}">
                <a16:creationId xmlns:a16="http://schemas.microsoft.com/office/drawing/2014/main" id="{D5237022-730C-A48C-A655-1C315434EC02}"/>
              </a:ext>
            </a:extLst>
          </p:cNvPr>
          <p:cNvSpPr/>
          <p:nvPr/>
        </p:nvSpPr>
        <p:spPr>
          <a:xfrm rot="8337143">
            <a:off x="10034466" y="4820440"/>
            <a:ext cx="125507" cy="79285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ACD0794-93A8-7908-2198-613E80729508}"/>
              </a:ext>
            </a:extLst>
          </p:cNvPr>
          <p:cNvSpPr txBox="1"/>
          <p:nvPr/>
        </p:nvSpPr>
        <p:spPr>
          <a:xfrm>
            <a:off x="9045671" y="4112943"/>
            <a:ext cx="10905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i="1" dirty="0">
                <a:latin typeface="Arial" panose="020B0604020202020204" pitchFamily="34" charset="0"/>
                <a:cs typeface="Arial" panose="020B0604020202020204" pitchFamily="34" charset="0"/>
              </a:rPr>
              <a:t>ants, rodents</a:t>
            </a:r>
          </a:p>
        </p:txBody>
      </p:sp>
    </p:spTree>
    <p:extLst>
      <p:ext uri="{BB962C8B-B14F-4D97-AF65-F5344CB8AC3E}">
        <p14:creationId xmlns:p14="http://schemas.microsoft.com/office/powerpoint/2010/main" val="38250666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21</Words>
  <Application>Microsoft Office PowerPoint</Application>
  <PresentationFormat>Widescreen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Trevor D.</dc:creator>
  <cp:lastModifiedBy>Drees, Trevor</cp:lastModifiedBy>
  <cp:revision>3</cp:revision>
  <dcterms:created xsi:type="dcterms:W3CDTF">2021-10-03T18:19:02Z</dcterms:created>
  <dcterms:modified xsi:type="dcterms:W3CDTF">2023-09-10T21:38:27Z</dcterms:modified>
</cp:coreProperties>
</file>