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1100" r:id="rId3"/>
    <p:sldId id="1107" r:id="rId4"/>
    <p:sldId id="110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69"/>
  </p:normalViewPr>
  <p:slideViewPr>
    <p:cSldViewPr snapToGrid="0" snapToObjects="1">
      <p:cViewPr varScale="1">
        <p:scale>
          <a:sx n="82" d="100"/>
          <a:sy n="82" d="100"/>
        </p:scale>
        <p:origin x="20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B91AF-3691-2645-AEC5-EA9598E5B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42654C-3F2A-6742-A25D-41DEEE7E79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84D22-D268-B94C-903A-84E967219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411FB-EA18-794C-88D6-720722BE1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E0AB7-6B41-8649-BC6A-A4AD1E9F3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97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FE937-3CDE-DD40-8B5B-80FC8AEE3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CE69ED-D0A1-8948-9BE5-3804990F6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82B67-D18A-7340-9B04-391644B75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AEC6D-DEE7-9F4D-8691-39B8BA23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66806-4DD6-EF4A-BC32-7A645BA01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61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4D7255-A443-F143-A23F-D1FED89110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C0BF30-C158-0B4E-97D5-A2B1F0F39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31F08-C824-2345-A821-2010B8551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A4EC9-B8FD-D448-8888-450B1391F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41BA0-785F-204F-9862-BF4335F77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72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33699-B0B2-5F4C-979D-B788123D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6EB17-83B6-C44E-A5B0-0FFD0D7B7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807A6-737D-884B-892B-911B567F2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68BA5-02C0-B74C-A1EA-2E2472B68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B0202-3D21-CA4D-81E5-A3D4CA7D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9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C1C09-0844-0549-9FF0-8E7B08DB4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D2B67-AA8B-084C-94C6-B9CCD560D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886F7-9F3A-D843-9887-930C64D12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EED7B-8247-5544-A74F-7C283ED71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4D49E-65F7-7143-909C-51917337C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12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56CF2-98A3-0244-9C8D-8ED2DC2F2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AF984-AD70-C84B-B0A0-CA327AA4B4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55FD9B-803F-D147-9185-2DE837F58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7B3E78-B738-224E-ACF1-916B7C1FE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10A91-01D3-D04B-B338-6A25C6C0B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86148E-6854-8E4B-B661-0B4C46B72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51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502DF-1EFC-8149-9969-9E871058E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14A1C6-165F-EF4A-AB7C-BAC3433DB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4680DA-3071-8945-85A0-4CB4454674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32746E-BCC9-3C48-B866-2CCD5C1092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0BBE7C-8B56-AC49-B83C-E0B342A570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0FD055-EA57-DB46-B8F4-A0A1913B1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E2FD7F-5EEA-4948-8F36-85859AE40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83312C-11BB-AD4E-8494-6D7F9A4B5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477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A5ED3-D87E-9343-B31A-EB3996944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3B3206-3855-EC4C-833C-B14393529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C589DD-0481-DD47-83A2-11A0CE179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232E75-11CA-8645-B8D1-0151A3B78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12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C21673-760B-4842-9785-CEA46FD9F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91CF5B-F5A9-E54E-BFC8-BAE9AA872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166F0-F708-DC4F-9049-6654816FB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16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0FFC1-A52D-D543-8B5D-5ACBB418D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34FD1-127D-1E4A-8B32-09C8CDE9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702B4-6BB3-2143-947A-D8AEF0ACDE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5E89DE-A20F-8A46-9CDF-CEAE2C4B7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C02A6-B89A-2145-B12A-CC2606DAF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A551AF-E570-1E4E-8515-A0ACC88F4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57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38565-76C3-CB4D-96BB-7161BC5B8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1191FA-77D3-3041-94D7-2BE90C90F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B9B37F-03FB-DE47-A6A5-1ACBA2FEB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AE72B-8CE0-B040-81FA-BD2D926EB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0D70D-122C-7E4A-82CE-B77632441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47B5A-73D9-3E45-96FD-B37AD834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343A4-5E5F-FE45-81C2-94921021A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A5EDF-78A7-AD4B-9883-CE9FD7CEA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6E508-A654-204E-9B00-AEA14B99C2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3CAA6-FFD4-6446-81A0-F135CB38C7BF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67B1E-A0BC-8247-BF7C-F1EC5EE83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937E5-E1A5-4C40-B9D7-09E5BC245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DC83C-7BC4-AF45-90E1-59ED2AAAC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1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92699-515E-E241-8F93-083251BBA2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Transform Tool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136BA8-688D-974A-BC76-6490E0EC18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96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F2D9D-FAF4-C647-8DA8-B25075068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 Tool </a:t>
            </a:r>
            <a:br>
              <a:rPr lang="en-US" dirty="0"/>
            </a:br>
            <a:r>
              <a:rPr lang="en-US" sz="3428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FEF55-B558-9F40-9750-827080176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tool supports approximately 29 transformations as of the Build 8a release</a:t>
            </a:r>
          </a:p>
          <a:p>
            <a:r>
              <a:rPr lang="en-US" dirty="0"/>
              <a:t>Continue to develop new features based on prioritizations from the TWG</a:t>
            </a:r>
          </a:p>
          <a:p>
            <a:r>
              <a:rPr lang="en-US" dirty="0"/>
              <a:t>Next release (Build 8b) includes:</a:t>
            </a:r>
          </a:p>
          <a:p>
            <a:pPr lvl="2"/>
            <a:r>
              <a:rPr lang="en-US" dirty="0"/>
              <a:t>PDS3 labeled tables to PDS4 labeled tables</a:t>
            </a:r>
          </a:p>
          <a:p>
            <a:pPr lvl="2"/>
            <a:r>
              <a:rPr lang="en-US" dirty="0"/>
              <a:t>PDS4 labeled tables to PDS4 labeled tables (e.g., binary to character)</a:t>
            </a:r>
          </a:p>
          <a:p>
            <a:r>
              <a:rPr lang="en-US" dirty="0"/>
              <a:t>Leverages a number of underlying libraries</a:t>
            </a:r>
          </a:p>
          <a:p>
            <a:pPr lvl="1"/>
            <a:r>
              <a:rPr lang="en-US" dirty="0"/>
              <a:t>Complicates the open source option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1F5BA-CFEB-6947-ACF2-56350FE16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13,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84F7E-54DF-CC44-82F5-74FF09B35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Tool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1F49D-331A-9648-8334-64621983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9AEC5-6AEA-5F40-8790-C9D4E4CFF9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32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F7E62-1F2C-E14A-929F-56CDD28A6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 Tool</a:t>
            </a:r>
            <a:br>
              <a:rPr lang="en-US" dirty="0"/>
            </a:br>
            <a:r>
              <a:rPr lang="en-US" sz="3428" dirty="0"/>
              <a:t>Dependencies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AFB978D-CC87-B14F-943E-7BAB1AF127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3036" y="1632006"/>
            <a:ext cx="8245929" cy="446314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FDD5E-6F03-364F-8340-E5D0AF7DA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13,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2642F-09FD-A749-9D98-C23471CEC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Tool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51E0A-2682-7545-9548-10BE12FB0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9AEC5-6AEA-5F40-8790-C9D4E4CFF9C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97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64D2A-23A3-914B-BCAD-A53DDB6DB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 Tool</a:t>
            </a:r>
            <a:br>
              <a:rPr lang="en-US" dirty="0"/>
            </a:br>
            <a:r>
              <a:rPr lang="en-US" sz="3428" dirty="0"/>
              <a:t>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CA8B1-DF2D-D548-BB0A-8ACABECEF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 9a (Oct 2018)</a:t>
            </a:r>
          </a:p>
          <a:p>
            <a:pPr lvl="1"/>
            <a:r>
              <a:rPr lang="en-US" dirty="0"/>
              <a:t>Array 2D Map to </a:t>
            </a:r>
            <a:r>
              <a:rPr lang="en-US" dirty="0" err="1"/>
              <a:t>GeoTIFF</a:t>
            </a:r>
            <a:endParaRPr lang="en-US" dirty="0"/>
          </a:p>
          <a:p>
            <a:pPr lvl="1"/>
            <a:r>
              <a:rPr lang="en-US" dirty="0"/>
              <a:t>Array 3D Spectrum to ENVI Cube</a:t>
            </a:r>
          </a:p>
          <a:p>
            <a:pPr lvl="1"/>
            <a:r>
              <a:rPr lang="en-US" dirty="0"/>
              <a:t>Array 2D Image to FITS</a:t>
            </a:r>
          </a:p>
          <a:p>
            <a:r>
              <a:rPr lang="en-US" dirty="0"/>
              <a:t>Build 9b (Apr 2019)</a:t>
            </a:r>
          </a:p>
          <a:p>
            <a:pPr lvl="1"/>
            <a:r>
              <a:rPr lang="en-US" dirty="0"/>
              <a:t>PDS3 labeled images to PDS4 labeled images</a:t>
            </a:r>
          </a:p>
          <a:p>
            <a:pPr lvl="1"/>
            <a:r>
              <a:rPr lang="en-US" dirty="0"/>
              <a:t>Array 2D Image to PDS3 Image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773B0-F604-9C41-B33C-F9CB4310A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13,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CA374-C92B-594D-91CC-003912525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Tool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8CF49-108C-674A-8ACF-F5D22A21A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9AEC5-6AEA-5F40-8790-C9D4E4CFF9C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7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Macintosh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Transform Tool</vt:lpstr>
      <vt:lpstr>Transform Tool  Status</vt:lpstr>
      <vt:lpstr>Transform Tool Dependencies</vt:lpstr>
      <vt:lpstr>Transform Tool Plans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 Tool</dc:title>
  <dc:creator>Sean Hardman</dc:creator>
  <cp:lastModifiedBy>Sean Hardman</cp:lastModifiedBy>
  <cp:revision>1</cp:revision>
  <dcterms:created xsi:type="dcterms:W3CDTF">2018-05-03T15:15:13Z</dcterms:created>
  <dcterms:modified xsi:type="dcterms:W3CDTF">2018-05-03T15:16:05Z</dcterms:modified>
</cp:coreProperties>
</file>